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tags/tag1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notesSlides/notesSlide2.xml" ContentType="application/vnd.openxmlformats-officedocument.presentationml.notesSlide+xml"/>
  <Override PartName="/ppt/ink/inkAction7.xml" ContentType="application/vnd.ms-office.inkAction+xml"/>
  <Override PartName="/ppt/notesSlides/notesSlide3.xml" ContentType="application/vnd.openxmlformats-officedocument.presentationml.notesSlide+xml"/>
  <Override PartName="/ppt/ink/inkAction8.xml" ContentType="application/vnd.ms-office.inkAction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9.xml" ContentType="application/vnd.ms-office.inkAction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notesSlides/notesSlide6.xml" ContentType="application/vnd.openxmlformats-officedocument.presentationml.notesSlide+xml"/>
  <Override PartName="/ppt/ink/inkAction15.xml" ContentType="application/vnd.ms-office.inkAction+xml"/>
  <Override PartName="/ppt/ink/inkAction16.xml" ContentType="application/vnd.ms-office.inkAction+xml"/>
  <Override PartName="/ppt/tags/tag4.xml" ContentType="application/vnd.openxmlformats-officedocument.presentationml.tags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notesSlides/notesSlide7.xml" ContentType="application/vnd.openxmlformats-officedocument.presentationml.notesSlide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ppt/ink/inkAction25.xml" ContentType="application/vnd.ms-office.inkAction+xml"/>
  <Override PartName="/ppt/ink/inkAction26.xml" ContentType="application/vnd.ms-office.inkAction+xml"/>
  <Override PartName="/ppt/ink/inkAction27.xml" ContentType="application/vnd.ms-office.inkAction+xml"/>
  <Override PartName="/ppt/ink/inkAction28.xml" ContentType="application/vnd.ms-office.inkAction+xml"/>
  <Override PartName="/ppt/ink/inkAction29.xml" ContentType="application/vnd.ms-office.inkAction+xml"/>
  <Override PartName="/ppt/ink/inkAction30.xml" ContentType="application/vnd.ms-office.inkAction+xml"/>
  <Override PartName="/ppt/ink/inkAction31.xml" ContentType="application/vnd.ms-office.inkAction+xml"/>
  <Override PartName="/ppt/ink/inkAction32.xml" ContentType="application/vnd.ms-office.inkAction+xml"/>
  <Override PartName="/ppt/ink/inkAction33.xml" ContentType="application/vnd.ms-office.inkAction+xml"/>
  <Override PartName="/ppt/ink/inkAction34.xml" ContentType="application/vnd.ms-office.inkAction+xml"/>
  <Override PartName="/ppt/ink/inkAction35.xml" ContentType="application/vnd.ms-office.inkAction+xml"/>
  <Override PartName="/ppt/tags/tag5.xml" ContentType="application/vnd.openxmlformats-officedocument.presentationml.tags+xml"/>
  <Override PartName="/ppt/ink/inkAction36.xml" ContentType="application/vnd.ms-office.inkAction+xml"/>
  <Override PartName="/ppt/ink/inkAction37.xml" ContentType="application/vnd.ms-office.inkAction+xml"/>
  <Override PartName="/ppt/ink/inkAction38.xml" ContentType="application/vnd.ms-office.inkAction+xml"/>
  <Override PartName="/ppt/ink/inkAction39.xml" ContentType="application/vnd.ms-office.inkAction+xml"/>
  <Override PartName="/ppt/tags/tag6.xml" ContentType="application/vnd.openxmlformats-officedocument.presentationml.tags+xml"/>
  <Override PartName="/ppt/ink/inkAction40.xml" ContentType="application/vnd.ms-office.inkAction+xml"/>
  <Override PartName="/ppt/tags/tag7.xml" ContentType="application/vnd.openxmlformats-officedocument.presentationml.tags+xml"/>
  <Override PartName="/ppt/ink/inkAction41.xml" ContentType="application/vnd.ms-office.inkAction+xml"/>
  <Override PartName="/ppt/tags/tag8.xml" ContentType="application/vnd.openxmlformats-officedocument.presentationml.tags+xml"/>
  <Override PartName="/ppt/ink/inkAction42.xml" ContentType="application/vnd.ms-office.inkAction+xml"/>
  <Override PartName="/ppt/ink/inkAction43.xml" ContentType="application/vnd.ms-office.inkAction+xml"/>
  <Override PartName="/ppt/ink/inkAction44.xml" ContentType="application/vnd.ms-office.inkAction+xml"/>
  <Override PartName="/ppt/notesSlides/notesSlide8.xml" ContentType="application/vnd.openxmlformats-officedocument.presentationml.notesSlide+xml"/>
  <Override PartName="/ppt/ink/inkAction45.xml" ContentType="application/vnd.ms-office.inkAction+xml"/>
  <Override PartName="/ppt/ink/inkAction46.xml" ContentType="application/vnd.ms-office.inkAction+xml"/>
  <Override PartName="/ppt/tags/tag9.xml" ContentType="application/vnd.openxmlformats-officedocument.presentationml.tags+xml"/>
  <Override PartName="/ppt/ink/inkAction47.xml" ContentType="application/vnd.ms-office.inkAction+xml"/>
  <Override PartName="/ppt/ink/inkAction48.xml" ContentType="application/vnd.ms-office.inkAction+xml"/>
  <Override PartName="/ppt/ink/inkAction49.xml" ContentType="application/vnd.ms-office.inkAction+xml"/>
  <Override PartName="/ppt/ink/inkAction50.xml" ContentType="application/vnd.ms-office.inkAction+xml"/>
  <Override PartName="/ppt/ink/inkAction51.xml" ContentType="application/vnd.ms-office.inkAction+xml"/>
  <Override PartName="/ppt/notesSlides/notesSlide9.xml" ContentType="application/vnd.openxmlformats-officedocument.presentationml.notesSlide+xml"/>
  <Override PartName="/ppt/ink/inkAction52.xml" ContentType="application/vnd.ms-office.inkAction+xml"/>
  <Override PartName="/ppt/notesSlides/notesSlide10.xml" ContentType="application/vnd.openxmlformats-officedocument.presentationml.notesSlide+xml"/>
  <Override PartName="/ppt/ink/inkAction53.xml" ContentType="application/vnd.ms-office.inkAction+xml"/>
  <Override PartName="/ppt/tags/tag10.xml" ContentType="application/vnd.openxmlformats-officedocument.presentationml.tags+xml"/>
  <Override PartName="/ppt/ink/inkAction54.xml" ContentType="application/vnd.ms-office.inkAction+xml"/>
  <Override PartName="/ppt/tags/tag11.xml" ContentType="application/vnd.openxmlformats-officedocument.presentationml.tags+xml"/>
  <Override PartName="/ppt/ink/inkAction55.xml" ContentType="application/vnd.ms-office.inkAction+xml"/>
  <Override PartName="/ppt/tags/tag12.xml" ContentType="application/vnd.openxmlformats-officedocument.presentationml.tags+xml"/>
  <Override PartName="/ppt/ink/inkAction56.xml" ContentType="application/vnd.ms-office.inkAction+xml"/>
  <Override PartName="/ppt/tags/tag13.xml" ContentType="application/vnd.openxmlformats-officedocument.presentationml.tags+xml"/>
  <Override PartName="/ppt/ink/inkAction57.xml" ContentType="application/vnd.ms-office.inkAction+xml"/>
  <Override PartName="/ppt/ink/inkAction5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73"/>
  </p:notesMasterIdLst>
  <p:handoutMasterIdLst>
    <p:handoutMasterId r:id="rId74"/>
  </p:handoutMasterIdLst>
  <p:sldIdLst>
    <p:sldId id="256" r:id="rId2"/>
    <p:sldId id="682" r:id="rId3"/>
    <p:sldId id="340" r:id="rId4"/>
    <p:sldId id="341" r:id="rId5"/>
    <p:sldId id="342" r:id="rId6"/>
    <p:sldId id="344" r:id="rId7"/>
    <p:sldId id="430" r:id="rId8"/>
    <p:sldId id="431" r:id="rId9"/>
    <p:sldId id="432" r:id="rId10"/>
    <p:sldId id="479" r:id="rId11"/>
    <p:sldId id="434" r:id="rId12"/>
    <p:sldId id="446" r:id="rId13"/>
    <p:sldId id="480" r:id="rId14"/>
    <p:sldId id="455" r:id="rId15"/>
    <p:sldId id="481" r:id="rId16"/>
    <p:sldId id="447" r:id="rId17"/>
    <p:sldId id="685" r:id="rId18"/>
    <p:sldId id="686" r:id="rId19"/>
    <p:sldId id="687" r:id="rId20"/>
    <p:sldId id="688" r:id="rId21"/>
    <p:sldId id="450" r:id="rId22"/>
    <p:sldId id="482" r:id="rId23"/>
    <p:sldId id="683" r:id="rId24"/>
    <p:sldId id="684" r:id="rId25"/>
    <p:sldId id="456" r:id="rId26"/>
    <p:sldId id="348" r:id="rId27"/>
    <p:sldId id="350" r:id="rId28"/>
    <p:sldId id="351" r:id="rId29"/>
    <p:sldId id="352" r:id="rId30"/>
    <p:sldId id="353" r:id="rId31"/>
    <p:sldId id="354" r:id="rId32"/>
    <p:sldId id="478" r:id="rId33"/>
    <p:sldId id="429" r:id="rId34"/>
    <p:sldId id="453" r:id="rId35"/>
    <p:sldId id="359" r:id="rId36"/>
    <p:sldId id="360" r:id="rId37"/>
    <p:sldId id="454" r:id="rId38"/>
    <p:sldId id="361" r:id="rId39"/>
    <p:sldId id="457" r:id="rId40"/>
    <p:sldId id="483" r:id="rId41"/>
    <p:sldId id="484" r:id="rId42"/>
    <p:sldId id="459" r:id="rId43"/>
    <p:sldId id="461" r:id="rId44"/>
    <p:sldId id="485" r:id="rId45"/>
    <p:sldId id="486" r:id="rId46"/>
    <p:sldId id="487" r:id="rId47"/>
    <p:sldId id="488" r:id="rId48"/>
    <p:sldId id="489" r:id="rId49"/>
    <p:sldId id="490" r:id="rId50"/>
    <p:sldId id="388" r:id="rId51"/>
    <p:sldId id="491" r:id="rId52"/>
    <p:sldId id="492" r:id="rId53"/>
    <p:sldId id="390" r:id="rId54"/>
    <p:sldId id="391" r:id="rId55"/>
    <p:sldId id="392" r:id="rId56"/>
    <p:sldId id="493" r:id="rId57"/>
    <p:sldId id="494" r:id="rId58"/>
    <p:sldId id="495" r:id="rId59"/>
    <p:sldId id="496" r:id="rId60"/>
    <p:sldId id="670" r:id="rId61"/>
    <p:sldId id="671" r:id="rId62"/>
    <p:sldId id="672" r:id="rId63"/>
    <p:sldId id="673" r:id="rId64"/>
    <p:sldId id="674" r:id="rId65"/>
    <p:sldId id="675" r:id="rId66"/>
    <p:sldId id="676" r:id="rId67"/>
    <p:sldId id="677" r:id="rId68"/>
    <p:sldId id="678" r:id="rId69"/>
    <p:sldId id="679" r:id="rId70"/>
    <p:sldId id="680" r:id="rId71"/>
    <p:sldId id="681" r:id="rId7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3" autoAdjust="0"/>
    <p:restoredTop sz="95373" autoAdjust="0"/>
  </p:normalViewPr>
  <p:slideViewPr>
    <p:cSldViewPr>
      <p:cViewPr varScale="1">
        <p:scale>
          <a:sx n="91" d="100"/>
          <a:sy n="91" d="100"/>
        </p:scale>
        <p:origin x="561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10" Type="http://schemas.openxmlformats.org/officeDocument/2006/relationships/image" Target="../media/image94.emf"/><Relationship Id="rId4" Type="http://schemas.openxmlformats.org/officeDocument/2006/relationships/image" Target="../media/image88.emf"/><Relationship Id="rId9" Type="http://schemas.openxmlformats.org/officeDocument/2006/relationships/image" Target="../media/image9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15.emf"/><Relationship Id="rId1" Type="http://schemas.openxmlformats.org/officeDocument/2006/relationships/image" Target="../media/image114.png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03:53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749">
    <iact:property name="dataType"/>
    <iact:actionData xml:id="d0">
      <inkml:trace xmlns:inkml="http://www.w3.org/2003/InkML" xml:id="stk0" contextRef="#ctx0" brushRef="#br0">6797 16044 228 0,'-9'0'88'1,"-8"-2"-69"-1,-19-6-7 1,18 8-9 0,-9-3-4 0,-12 0 0 0,-5-2 1 0,-10-3 0 8,-8 0 0-8,-10-2 0 0,-8-1 0 0,-3 3 0 12,-16-5 0-12,-2 0 2 13,-9 0 1-13,-6 2 5 14,-15-2 3-14,-3-3 2 14,-6 0 5-14,-12-3-1 13,-5-2-1-8,-4-5-6-5,-12-3-4 14,-2-6-1-14,-4-2-1 14,-9-8 0-14,-2-8 2 13,-3-5-5-13,8-11-1 0,-3 1 0 13,7-7 2-13,5-1 1 14,1-14 1-14,5-8 2 20,6-3 3-20,12-4-2 0,4-4 1 12,8-7 1-12,15-1 5 14,6-2 1-14,14-3 0 16,7 3 4-16,12-5 0 13,6-6-10-13,-1-5-5 14,10-7-12-14,2-12-3 13,10-7-5-9,5-6-3-4,4-31 2 14,2 2 0-14,18-3 5 13,9 12 3-13,12-7 5 14,9 14 2-14,15-2 2 14,15 2 0-14,6 11 0 13,14-3 0-13,19 5-3 14,5 11 2-9,16 0-1-5,17 2-2 14,6 17 3-14,12-4 0 13,15 7-2-13,9 9 2 14,14 9 1-14,4 2 0 0,15 6 0 13,17 7 2-13,12 11-3 13,27 16 0-13,12 16 1 14,12 21 0-9,12 10-3-5,3 14 0 14,9 18-1-14,17 22 0 14,7 23-8-14,5 19-5 13,7 18-2-13,5 8 1 14,16 24 1-14,5 11 1 14,6 13 6-14,-3 10 6 13,7 1 3-8,-10 18 3-5,-12 0-1 14,-17 5 2-4,-25 6 0-3,-20-1 1-1,-27 19-2 1,-18 3 1-1,-20 18-2 2,-22 6-1-1,-20 2 12-3,-24-5 4 2,-24 0-11 1,-21-6-2-1,-17 4-7 2,-25-12-2-2,-23-2 3 0,-24-10 1 1,-21-3 8 0,-21-9 4-1,-23 1 1 4,-25-2 1-7,-11-15 2 3,-18-1 2 1,-18-6-7 0,-18-16-3-1,-21-8 1 1,-20-10 2 0,-25-19 0-1,-17-16 2 2,-24-10-6-3,-9-11-1 1,-12-5-2 0,-17-8 1 1,-10-11 0 0,-11-16 1-1,-16-23-13 1,-8-22-4-1,2-20-21 2,7-22-5-3,3-21-66 9,17-22-55-7,15-7 57 0</inkml:trace>
    </iact:actionData>
  </iact:action>
  <iact:action type="add" startTime="15571">
    <iact:property name="dataType"/>
    <iact:actionData xml:id="d1">
      <inkml:trace xmlns:inkml="http://www.w3.org/2003/InkML" xml:id="stk1" contextRef="#ctx0" brushRef="#br0">6288 7533 56 0,'-143'2'24'1,"66"-2"-18"0,-45-5 13 12,60 2 8-12,-34-7 2 0,-23-9 5 13,-24-5-5-13,-20-7-3 13,-13-12-6-13,-6-7-2 14,-5-3-10-14,-7-5-1 0,1-8 0 13,2-8 8-8,4-11 2-5,2 0-2 14,10-7 1-14,11-14 0 13,6-5-1-13,15-6-5 14,10-7-4-14,10-13-3 14,13-1-3-14,18-8-2 13,3-7 1-13,17-6-1 14,16-5 0-9,14-5-3-5,18-3 1 14,12-3-3-14,15-7 0 13,15 2-1-13,12-3 0 14,15-2 0-14,14 13 0 14,10-11 5-14,8 9 1 13,18 4 2-13,12 4 2 0,18 4-1 19,9 1-1-19,9 8 1 14,12 4-1-14,9 7 0 0,11 12 0 13,10 3-5-13,11 10 1 13,13 12-11-13,11 15-3 14,54-3-2-14,-3 16 2 13,0 24 3-13,-7 16 2 18,4 21 3-16,6 16 4-2,3 8-2 13,0 19 3-13,0 13-2 14,-6 18 0-14,-4 13-1 14,1 14 2-14,-15 18-3 13,-3 21 1-13,-9 14 4 14,-11 5 4-14,-16 21 5 13,-21-3 4-7,-17 11-4-6,-21 11-3 14,-24 7 1-14,-21 11 2 13,-18 3-4-13,-20 3-3 14,-22-4 3-14,-20-2 3 13,-12-15 1-13,-21 7 2 0,-15-11-2 13,-12 1 2-13,-17 2 0 20,-16 6 3-20,-20-9-3 14,-18-13 1-14,-21-7-5 0,-24-9-2 13,-12-12 0-13,-21-12 1 13,-8-4-1-13,-19-12-1 14,-14-2 5-14,-21-13 1 14,-15-8 2-14,-21-5 2 13,-17-8-5-7,-22-9-3-6,-11-9-1 13,-10-9 1-13,-14-10-3 14,3-3 0-14,6-14-4 14,8-9-1-14,16-12-4 13,17-12 1-13,18-9-22 14,15-18-9-14,18-18-28 21</inkml:trace>
    </iact:actionData>
  </iact:action>
  <iact:action type="add" startTime="25434">
    <iact:property name="dataType"/>
    <iact:actionData xml:id="d2">
      <inkml:trace xmlns:inkml="http://www.w3.org/2003/InkML" xml:id="stk2" contextRef="#ctx0" brushRef="#br0">1273 12393 148 0,'-63'-66'57'1,"34"24"-44"0,-22-17 23 2,30 33 6 5,0-11-14 0,-8-8-3-1,-1-11-15 1,-9-10-6-2,6-13-3 4,-5-8-1-9,5-3 0 4,-3-8-3 3,12-6 2 0,-2 1 1-1,11-3 2 1,9 6 3-1,6 5 2 0,15 5 1 3,5 8 2-4,7 0-1 1,9 5 0 1,9 0-5-1,5 3-1 1,10 3-10 0,8 5-5-2,7 7-5 3,11 12 0-1,6 7 7-1,9 8 3 0,4 14 5-1,5 12 3-5,0 17 0 14,3 26-1-14,-3 24 1 0,0 24-1 12,-9 23 4-12,1 22 5 14,-16 21-3 0,-12 13 2-14,-11 2-3 0,-21 9 2 13,-13-14-2-4,-17-2 0-9,-12-8 1 14,-12-14 1-14,-17-12 1 14,-13-11 0-14,-15-6-2 13,-8-10 1-13,-27 5-4 14,-10-16-2-14,1-20 0 13,-9-20 1-13,-12-20 8 0,-6-27 3 19,-6-29 2-19,-9-27 1 0,3-21-11 13,6-29-2-13,12-26-10 14,12-13-3-14,12-9 3 16,15 3 4-16,11-2-20 14,4-3-7-14,5-3-95 13</inkml:trace>
    </iact:actionData>
  </iact:action>
  <iact:action type="add" startTime="26559">
    <iact:property name="dataType"/>
    <iact:actionData xml:id="d3">
      <inkml:trace xmlns:inkml="http://www.w3.org/2003/InkML" xml:id="stk3" contextRef="#ctx0" brushRef="#br0">8682 5681 216 0,'-3'8'82'1,"0"-8"-64"0,-9 2-2 2,3 1-5 5,-9 5-8 0,-15-3 0 0,-15 8 1-1,-8-5 0 0,-13-5-2 2,-5-3-2-8,-6-11 1 4,-4-13-1 2,7-10 0 2,3-16 4-2,2-14 2 0,7-12 9 1,2-30 4 0,7-11 2-1,14-15-1 3,15-16-4-5,18 0-2 3,18 2-4 0,18 11 1-1,23 6-2 1,22 17 2-1,23 15-8 1,21 20-2-1,24 24-8 1,9 32 0-1,9 21 1 3,2 45 1-5,-8 34 0 2,-18 19 1 1,-21 26 3-1,-26 9 0 1,-31-4 1-1,-32 1 0 1,-30-11 0 0,-27-18 0 0,-26-17 0-1,-22-10 2 0,-5-10-25 1,-9-11-12-1,-3-8-92 8</inkml:trace>
    </iact:actionData>
  </iact:action>
  <iact:action type="add" startTime="63926">
    <iact:property name="dataType"/>
    <iact:actionData xml:id="d4">
      <inkml:trace xmlns:inkml="http://www.w3.org/2003/InkML" xml:id="stk4" contextRef="#ctx0" brushRef="#br0">12152 9925 252 0,'-3'-11'96'1,"3"11"-75"0,-3 5-10 0,0 1-10 0,0 4-11 10,0 9-1-10,3 7-1 20,0 14 2-20,3 2 6 14,-3 6 2-14,-3 2 2 0,-3 8 0 0,-3 3 0 12,0 0 2-12,1-3 3 13,-1-5 11-13,3-5 5 14,0-11 2-14,3-8 1 13,0-8-9-13,3-2-4 14,6-4-13-9,6-4-4-5,3-6-4 14,5-5-1-14,7 0 1 14,6 0 4-14,3 0 5 13,5 3 3-13,7 2-3 14,5 0 1-14,4 1-2 13,3-1 0-13,8 3 0 14,-2 3 0-8,5-1 2-6,0-2 0 13,4-3 0-13,2 1 0 14,1-1 2-14,-1 3 3 13,0 0-4-13,1 0-3 0,5 0-2 13,-6 0 3 2,4 0 4-15,-4 0 3 0,1-1-7 14,-1-1-1-10,0-4-2-4,4 4 2 13,-1 2 7-13,3 0 7 14,7 0-6-14,-1-1-1 14,3 1-3-14,1 3-2 13,2 0-2-13,3-1 1 17,3 1 1-10,1 2 0 0,2 0 0 0,-3 0 2-2,0 6-3 3,0-6 0-1,-2-2 5-1,2-3 2 2,0 0 2-4,0 0 2 5,0-3-3-4,-2-2 1 1,-4 2-3 0,0 0 0 0,0 0-1 2,-2 1 0-3,8-1 4 4,-6-2 3-4,-6-1 2 2,-5 1 5-2,-4 0-8 2,0-1-1 0,-5-2-5-1,2 0-3 0,-2 0 0 2,2 5-1-1,3-2 0-2,1 2 0 4,-1 1 0-4,-2-1 2 0,-7 0-1 2,0-2-1-1,1 2 3 2,-4-5 0-2,-2 0-1 0,-4 0-2 1,4-2 5 1,-1-1 1-3,-2 0 0 3,2 1 1-4,4-1-4 3,-7 0-2 0,-2-2 0 0,-1 2-1-2,1 1 2 3,-1-1 1-1,-5 0-4-1,-3 1 1 3,-4-1 0-5,-2-2 0 1,-4 0 0 3,-2-3 0-3,-3-3 0 3,0 1 2-2,-4-6-1-2,7 0-1-4,3-3 1 10,-1-5 1-10,-2 3-1 14,-3 0 2-14,-3 3 2 13,-7-1 2-13,-2 1-1 14,-3-4-1-14,-3-1-1 14,-3-1 0-14,0 3-5 13,-3-3-1-13,-1-3 1 16,-2 1 0-13,0-1-2-3,-3 1 2 14,0-3-6-14,-3-6-3 14,0 1 1-14,-3-6 3 13,0 6-2-13,-3 2 1 14,0 6 1-14,0 2 2 0,-3 5-3 13,0 4 2-13,0 1 1 20,-3 4 2-20,-5 2-1 0,-4 2 1 12,-6 1-3-12,-3 3 1 14,-3-1 2-14,-2 0 3 14,-4 1-2-14,-6-1 0 13,-2 0 1-13,-10-2 0 14,-3 0 0-14,-5-1 0 14,-10-1 0-9,-5-1 0-5,-3-3-3 13,-10-2 2-13,-5 2 1 14,-6-2 2-14,3 0-3 14,-9-1 0-14,-1 1 1 13,1 3 0-13,3 2 0 14,-6 0 0-14,-6 0 0 14,-3 3 2-9,-3-1-3-5,-3 1 0 13,0 2 1-13,0 1 0 14,-6-1 0-14,0 0 0 13,-3 1 0-13,3-1 2 14,-9-2-1-14,0 0-1 0,3-1-2 13,-3-2 1-13,-3 3 1 20,9-3 0-20,-3 0 0 13,1-2 2-13,-1 2-3 0,0-3 0 13,-3 0 1-13,3 4 2 14,3-7-1-14,3 1-1 13,3 5 1-13,3 0-1 18,-3-2 0-11,9 2 0-1,3 2 2 2,6 1 1-2,6-3-1 3,-1 0 1-6,1 3-2 4,0 2-1 0,9 1-2-1,5-4 1 0,7 4 3 2,9-4 1-3,5 4 1 2,10 2 0 2,8 0 0-5,6 0 0 2,1-3-2 2,2 0-2-3,0 1 1 3,4-3 1-2,-4-1-8 0,-3 1-3 0,-2 0 9 2,-4 2 4-2,7 0-10 2,5 1-5-3,6-1-20 0,6-2-5 3,9-1-199 14,21-28 97-16</inkml:trace>
    </iact:actionData>
  </iact:action>
  <iact:action type="add" startTime="96625">
    <iact:property name="dataType"/>
    <iact:actionData xml:id="d5">
      <inkml:trace xmlns:inkml="http://www.w3.org/2003/InkML" xml:id="stk5" contextRef="#ctx0" brushRef="#br0">19978 7366 212 0,'8'-8'79'1,"-8"8"-61"0,-11 5-10 3,2 1-6 3,-9 2-13 1,-9 2-3-1,-9 1-3 1,-8 7-3 0,-7 6 12-2,-6 5 1-5,-5 0 5 5,-6 6 2-4,-13 2 0-1,-2 0 0 13,-12 0 0 2,-10-3-3-15,-8-2 2 0,-9 0 3 14,-6-11 1-14,-9-3-1 14,3-2 1-14,-3-2-4 10,-5-4-2-10,-4 1 2 14,-6-9 0-14,-6-2 1 14,0-5 2-14,-5-11-1 13,-1-8-1-13,-9-5 1 14,1-5-1-14,-1-8-5 14,-3-6 1-14,-2-8 2 13,-4-10 1-8,4-11 3-5,8-5 1 14,3-10-1-14,7-9-2 14,11-5 5-14,12-2 1 13,9-8 4-13,9-11 4 14,12 0-6-14,14-8 0 0,7-11-6 13,18 6-4-13,11-6-4 20,12-7-1-20,16 10 4 13,5-42 1-13,12 10 4 0,12 19 3 13,12-8 7-13,9 5 4 14,11 6-2-14,10-9 2 13,12 4-11-13,5 7-3 14,13-5-2-14,-1 5 2 13,9 8 3-7,10-5 2-6,5 2-1 14,6 17-1-14,9-6-8 13,12-3-2-13,6 14-14 14,6 5-3-14,9 2-8 14,3 6-2-14,3 13 13 13,3 6 9-13,5 7 6 14,7 8 3-9,3 11-2-5,5 0 2 14,13 8-4-14,0 18 1 13,8 8 0-13,0 11-1 14,7 16-1-14,-1 8-1 14,1 12-5-14,-1 15-11 13,4 9 1-13,-1 12-13 20,-3 9-5-20,4 22 15 0,-7 11 7 13</inkml:trace>
    </iact:actionData>
  </iact:action>
  <iact:action type="add" startTime="97359">
    <iact:property name="dataType"/>
    <iact:actionData xml:id="d6">
      <inkml:trace xmlns:inkml="http://www.w3.org/2003/InkML" xml:id="stk6" contextRef="#ctx0" brushRef="#br0">21144 3789 80 0,'99'169'33'1,"-61"-89"-26"0,7 49 3 4,-27-63-2 2,3 27-4 2,-3 23-1-8,-4 3 10 0,-5 8 6 14,-9 8-1-14,-9-5 1 14,-11 13-6-14,-13 0 0 13,-12-6-2-13,-11 1 3 14,-10-8-7-14,-14-6-2 0,-7-2 1 13,-8-3-1-13,0 2 0 13,-3 1-3-13,-3 0-2 14,-4-8 1-14,-2-1-1 13,-6-12 11-13,-6-6 5 0,-6-13-4 13,-6-13-2-13,-9-6-3 14,0-4-2-14,-3-9-3 20,0-5 1-20,7-5-2 0,2-9-1 12,3-2 1-12,6-10-1 14,0-8-31-14,9-9-12 14</inkml:trace>
    </iact:actionData>
  </iact:action>
  <iact:action type="add" startTime="98020">
    <iact:property name="dataType"/>
    <iact:actionData xml:id="d7">
      <inkml:trace xmlns:inkml="http://www.w3.org/2003/InkML" xml:id="stk7" contextRef="#ctx0" brushRef="#br0">13635 1558 212 0,'32'32'79'1,"-8"-19"-61"0,12 9-5 12,-18-4-5-12,11 14-3 14,13 8 2-14,12 12-6 13,8 15 0-7,10 17-1-6,20 9 0 0,12 29 0 15,9 7-5-15,6 9 1 0,9 5-3 12,-3 0 2-12,-6-6 3 14,0-5 3-14,-9-7 0 14,-8-9-1-14,-7-13 3 13,-12-7 2-13,-8-12-2 14,-7-7-2-11,-5-8 0-3,-10-14 1 14,-5-10 1-14,-3-13 1 14,-10-11-2-14,-2-10-2 13,-6-16-24-13,-6-19-11 14,-7-16-9-14,-8-5-3 13,-3-10 15 2,-3-4 10-9,0-4 16-6,-3 7 22 13,0 6 12-13,3 10 1 14,-3 9 3-14,3 4-3 14,0 9 0 0,3 23-14-14,6 13-6 0,6 22 0 13,6 8 4-8,9 15-1 2,3 11 3 0,-1 8-6 0,4 16-3-2,-3-16-3 3,-12-13-3-2,-9-11-2 2,-15-18 1-3,-12-11-1 3,-18-16-2-3,-18-13 0 2,-14-8 0-1,-7-8 3 1,1-2 0-1,-3-9 5 1,-4 4 2 0,4 1-5-1,2-4 0 3,-2 2-43-5,5 3-19 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0:57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674">
    <iact:property name="dataType"/>
    <iact:actionData xml:id="d0">
      <inkml:trace xmlns:inkml="http://www.w3.org/2003/InkML" xml:id="stk0" contextRef="#ctx0" brushRef="#br0">13730 8610 96 0,'-3'-6'35'1,"-6"4"-27"0,-12-1 13 4,12 3 4 2,-6 0-2 1,-3 0-2-1,-2 0 0 1,-4 0 1-1,-3 0-12 1,-3 3 1-7,0-1 0 5,-5 4-2 2,-4-4 2 0,-6 1-6-1,-8-1-1 1,-10 1 4-1,-2 2 3 1,-7-2 0-2,1 0 1 3,-4 2-4-1,-2 0-3-1,-3 1-5 1,2 2 0-1,1 2 4 1,0 1 2-1,-4-1 2 1,-8 1 2 0,3-3-3-1,-4 0 1-1,1 2-3 3,-3-2 2-3,-4 3-4 3,1-3-2-1,-3 0-3 0,-6-3-1-2,0 0 6 2,-1-2 3-1,4 2-1 4,3-2 0-8,-3 2 1 5,0-2 1 0,2-1-3 0,-2 1-3-1,3-3 2 1,-3 0 0-1,2-3-1 0,4 1-2 2,6 2-2-2,0 0 1-1,-21 0 1 3,5 0 2-3,10 0-1 3,9 5-1-2,-1 0 5 1,1 1 1-1,-6-1 4 0,-3 3 1 1,-1-5-5-6,1-1-2-1,-3-2-2 14,3 3 1-14,-1 0 0 13,4-1 1-13,-3-2 0 13,-6 0 0-13,-1 0-5 14,-2-2 1-14,-9-1 0 13,-6-2 2-13,-3-3-1 14,3 2-1-14,-6-2 1 13,3 3 1-13,-6 0-6 14,6 2 1-14,-3 1 3 15,3 2 4-11,3 0-1-4,0 2-2 14,-6 3-3-14,-6 1 1 13,3-1 1-13,-6-2 2 14,-3-1-1-14,0-2-1 0,-9 3-2 13,3-3 1 1,0 0 1-14,0 0 0 0,-2 0 0 19,-4 0 0-19,-9 0 0 0,3-3 0 13,0 1 0-13,-5-4 2 14,2 1-3-14,-3 0-2 13,-2 2 2-13,2 1 0 14,-3 2 3-14,-6 2 1 13,-2 1-10-13,2-1-3 14,3 6 5-8,7-2 2-6,-10 2 0 13,15-3 2-13,-5 0 1 14,-1 1 2-14,9-1-3 14,-3-3 0-14,-3-2 3 13,13 0 1-13,5 0-1 14,6-2-2-14,6 2 1 13,6-3 1-7,18 1-1-6,2-1 2 14,13-2-2-14,6-1-1 13,5 1 1-13,16-3 1 0,5 0-3 13,13 0 0-13,14 0-37 13,18-5-16-13,24-11-83 17</inkml:trace>
    </iact:actionData>
  </iact:action>
  <iact:action type="add" startTime="26019">
    <iact:property name="dataType"/>
    <iact:actionData xml:id="d1">
      <inkml:trace xmlns:inkml="http://www.w3.org/2003/InkML" xml:id="stk1" contextRef="#ctx0" brushRef="#br0">22511 6046 192 0,'-42'-32'71'1,"21"19"-55"0,-15 0 13 0,22 10 2 10,-7 0-12-10,-3 3-1 13,-6-5-6-13,-6 2-2 14,-2 1-6-14,-7-1 6 0,-3 3 3 13,1 0 0-13,-1 3 2 13,1 7-2-13,-4-2 2 14,-6 8-6 0,-2-3-1-8,-7 6-4-6,1 2-3 0,-7 0-3 12,-5-2 1 3,-3 2 1-15,-4-3 2 0,1-4-1 13,-6-9-1-13,-7-2 3 13,4-9 0-13,0 4-4 14,6-6-1 1,2 2 1-15,4 1 0 4,-3 0 1 11,2-1 0-15,1 1 2 0,2 3 1 0,1-1-1 11,3 3 1-11,-1 0-4 14,1-3 0 1,-1 1 1-15,-2-1 0 13,-9-2-3-13,-7-1 0 0,-2 6 2 13,-3 0 0-8,3 8 1-5,-4 3 0 14,1-1 0-14,-6 4 0 14,-27-1 2-14,-6-2 1 13,-3-4-6-13,6-7 0 14,3 0 3-14,6-2 2 13,9 4 11-13,9 9 3 14,6-8 6-8,-3 7 3-6,5-2-9 13,1 3-4-13,9-3-10 14,6-3-1-14,8-5-3 13,13 0-2-13,11 0-26 14,12-3-12-14,13 3-221 14</inkml:trace>
    </iact:actionData>
  </iact:action>
  <iact:action type="add" startTime="28871">
    <iact:property name="dataType"/>
    <iact:actionData xml:id="d2">
      <inkml:trace xmlns:inkml="http://www.w3.org/2003/InkML" xml:id="stk2" contextRef="#ctx0" brushRef="#br0">7107 9628 152 0,'-9'-5'57'0,"6"0"-44"1,-3-1 12 4,6 4 4 2,-3-1-8 2,0-2-2-2,-3 2-14 3,0 0-2-5,0 3-3 3,-6 6-3-7,-3 2 2 6,-2 0-1 0,-10 2 0 0,0 1 4 1,-6-3 1-1,-5-3 7 2,-4-2 6-3,-3-1 1 1,-2-2 1 1,-7 3-7 1,-3-3-4-3,-2 3-4 2,-7-3 0 0,-8 0-2-1,-3-3 2 2,-7 0 2-3,-2 1 2 1,0-1-1 2,-1 0-1-2,4 1-3 0,-3-1 1 1,2 0-4-1,-5 3 0 1,0 0 1 0,5 0 0-1,1 3-3 3,3 0 2-6,2-1 7 5,10-2 6-3,2 3-6 2,7 0-3-1,5-1 0 5,4-2 2-7,-7 0-2 1,12-2-2 4,-2-4 0-5,8 1 1 1,3-3-1 2,7-2 2-1,2-4 2 2,3-2 4-2,0-2 5 1,0-11 1-1,1-3-2 2,-1-2 0-2,3-1-7 3,0-4-4-6,0-4 1 3,6-2 0 1,6-5-4 0,-2-3 1-1,2-2 4 2,3 2 5-3,-3 0-1 3,3 5 1-1,-3 3-8-1,0 3-2-1,0 2-7 4,0 3 0-5,3 5-3 3,0 3 2-1,3 3 0 1,3 5 3-1,3 2 2 2,3 3-1-4,6 3 1 6,9 5 3-6,0 0-2 3,8 3-1-1,7 2 3 2,9 0 0-3,11 1-2 2,16-1 2 0,11 1 1-1,12 2 0 2,13 0 0-3,14 5 0 2,6 3-3-1,3 2 0 0,8 4-5 1,-2-1 0-1,0 3 2 1,0-3 1-1,-6-5 0 1,0-3 1 0,0 0 3 1,-6-5 0-4,-12 0 1 3,-9 0 0 0,-8 0 0-1,5 3 2 1,-15 5-1-1,-11 3 2 1,-16 4-4-1,-8 9-2 1,-10 8 2 0,-5 13 2-1,-6 13 6 1,-6 11 6-2,-3 0-5 3,-4 0-2-2,-5-9 1 1,0-4 0-1,0-6 1 1,-3-5 2-1,0-2-3 3,0-6 1-5,-3-3-5 1,0-2 0 3,-3-8-3-1,0-1-1-2,0-7-21 3,-3-5-10-3,0-3-37 2,-3 0-14 1,-9-3-35 5</inkml:trace>
    </iact:actionData>
  </iact:action>
  <iact:action type="add" startTime="30208">
    <iact:property name="dataType"/>
    <iact:actionData xml:id="d3">
      <inkml:trace xmlns:inkml="http://www.w3.org/2003/InkML" xml:id="stk3" contextRef="#ctx0" brushRef="#br0">4005 9739 196 0,'-26'-16'74'1,"2"14"-58"0,-12-9-8 0,21 9-9 11,-9-4-18-11,-5 1-3 14,-4 0 10-9,-3-1 6-5,-3 1 4 14,-17 0 13-14,-10 0 7 0,-11 2-3 13,-15-2 2 0,-12-1-10-10,-16-2-2 3,-5 0 3 5,-6 3 3-5,-5 0 7-6,5 2 6 0,9 1-4 13,8-1 0-6,13 3-5-7,9 0-1 0,15 0-6 28,14-3 0-28,9 1 4 0,13-4 2 13,5-2 1-13,6-5 1 14,7 0-8-14,2-6-3 0,0-4-3 12,6-1-2-12,0-3-6 14,6-2-1-8,0-8-4-6,6-5 0 14,3-6 1-14,0-7 4 13,3-4 1-13,3 4 3 16,-3 2 1-16,6 3 1 13,-6 7-3-13,3 4 0 0,-3 2 2 13,0 2 0-13,-3 6 1 18,6 3 0-18,-6 5-3 14,3-1 2-14,3 4 3 14,-3 2 3-14,6 0 0 13,0 3 0-13,3 2-6 0,5 1 1 13,7 2 0 1,6 2 0-14,9 4 0 14,14-1 0-14,16 3 0 4,11 3 0-4,21-1-3 14,3 1 2-14,16 0 1 13,11-1 0-13,-1 1 0 14,1 0 2-14,12-1-1 14,-9-2-1-14,-3 0-2 13,-6 0 1-13,-9 3 1 14,-8 0 2-9,-13-1-3-5,-9 1 0 18,-14 0 1-10,-7 4 2-3,-14 1-3-2,-7 0 0-3,-2 3 1 14,-6 5 2-14,-7 10 1 13,-5 6 3-13,3 10 1 14,-6 17 1-14,0 4 0 13,-6 3 0-13,-1 0 4 13,-11-7 3-13,-3-4-2 14,-3 1 2-14,-3-6-2 13,1-2 2-13,-1-6-8 0,-3-5-2 13,3-5-3-13,0-6 1 14,0-2 0 0,0-3 1-14,0-2-5 5,3-6-1-5,0-3-6 13,-3-2 0-13,3-2-5 14,-3-1 1-14,-3 0 6 14,-3 1 3-14,-3 2 0 13,0-1 2-13,-2 7 1 14,-10-4 0-14,-15 4 4 14,-14-7 2-9,-13-1 0-5,-11-6 1 14,-7-6-6-14,-14-1-1 13,0-4 0-13,3 3 0 14,11 3-3-14,7 2 2 14,3 0-6-14,5 3 0 13,10 0-26-13,11 0-10 14,4 0-49-8,11-2-18-6,18-9 2 13</inkml:trace>
    </iact:actionData>
  </iact:action>
  <iact:action type="add" startTime="43058">
    <iact:property name="dataType"/>
    <iact:actionData xml:id="d4">
      <inkml:trace xmlns:inkml="http://www.w3.org/2003/InkML" xml:id="stk4" contextRef="#ctx0" brushRef="#br0">11140 9811 124 0,'18'0'46'1,"-9"2"-35"0,-9-2 16 0,0 0 7 11</inkml:trace>
    </iact:actionData>
  </iact:action>
  <iact:action type="add" startTime="43096">
    <iact:property name="dataType"/>
    <iact:actionData xml:id="d5">
      <inkml:trace xmlns:inkml="http://www.w3.org/2003/InkML" xml:id="stk5" contextRef="#ctx0" brushRef="#br0">11146 9813 284 0,'-30'-2'22'1,"-14"-6"-12"13,-16 3-7-13,-8 2-2 14,-16 3-4-14,1 0 2 0,-12 3 1 19,-9 2 2-19,-15-3-1 14,-15 1 2-14,-15 2 0 0,-12-5 1 12,-3 3-2-12,1 0 1 14,5-1-4 0,6 4 0-14,3-1 10 0,15-5 3 13,12 0 3-13,12-3 1 14,15 1 7-9,14-1 5-5,16-2-6 14,8-3-3-14,13-3-7 14,5-2-2-14,6-6-6 13,7-2-1-13,-1-5-3 14,3-9-1-14,6-7-6 13,3-6 0-13,6-4-2 14,6-1 3-9,3-8 2-5,3-8-1 16,0-2 4-16,0-4 0 0,-3 7 1 14,0-4 0-14,0 6-5 13,0 8-1-13,0 5-2 14,0 8 2-14,3 5 4 14,3-2 1-14,3 8-2 13,3 4 0-10,3 7-1-3,3 1 3 13,6 4 0-13,8 2 1 14,19 11-3-14,14 7 0 18,25 9 2-10,20 0 2-5,15-1-2-3,12-2-2 13,9-3-3-13,2-5-1 14,4 0 10-10,-3-2 7-4,-6-1-6 14,-3 0-2-14,-6-2-9 13,-6-3 0-13,-15 0 5 14,-6-5 3-14,-9 0-4 13,-5-3 0-13,-13 3 1 14,-9 2 3-14,-5 6-2 14,-10 5-2-9,-2 8-1 10,-3 8 3-15,-7 7 0 0,-2 15 1 12,-3 7-3-12,-7 7 0 14,-5-1 4-14,-3 4 1 0,-3 3 2 13,-3 6 0-13,-4 2 2 13,-2 6 1 2,-3-6 3-12,-6 2 4 3,-3 4-4 1,0-1 2 0,-3 1-5-1,0-11-2 1,-3-3-2 0,3-11 0-1,0-7-2 3,3-5-1-5,0-9 1 3,3-2 1-1,3-3-14 1,3-2-7-2,6-4-63 2,9-1-26-1,3-12 9 10</inkml:trace>
    </iact:actionData>
  </iact:action>
  <iact:action type="add" startTime="44064">
    <iact:property name="dataType"/>
    <iact:actionData xml:id="d6">
      <inkml:trace xmlns:inkml="http://www.w3.org/2003/InkML" xml:id="stk6" contextRef="#ctx0" brushRef="#br0">11792 8541 200 0,'6'-8'77'1,"-6"13"-60"-1,-3 11-7 5,3-3-6 2,-3 11-4-4,0 10 0-2,-3 9 2 14,0 2 1-14,-3 0-1 13,0 5 12-13,-3 8 7 0,0 6-8 13,1-1-2-13,-1 1-5 14,3-1 1-14,3-7-4 14,3-3-2-14,0 2 0 13,3 1-1-13,0 2 0 14,0-5 0-14,0-3 0 0,0-5 2 14,0-5-1-14,0-8-1 14,0-6 3-14,0-7 2 13,0-4 0-9,0-1 2 10,0-4 7-6,3-4 3-5,0-1-8 4,3 0-5-7,3 0-6 0,6 1 1 14,-1-1 1-14,4 3 0 13,6-3 2-13,3 1 1 14,6-1-1-14,8-5-2 14,16 2-2-14,14-2-1 14,10 3 2-14,11 0 2 13,9-1 2-13,9-2 1 14,3 6-2-14,6-4-2 14,6 1 3-14,0 0 2 13,0-1-2-13,-2-4 0 14,-4-1-1-9,-3 3 1-5,-15 0-2 14,-6-3-1-14,-9 1-2 14,-5-1 1-14,-10 0 1 13,-11-2 2-13,-10 0 1 0,-8 0 3 13,-9 2-5-13,-6-2-1 13,-7-1 0-13,-2 1 2 14,-6-3-1-8,0 0-1-6,-3-5 5 13,3-3 1-13,-3-8 0 14,0-10-1-14,0-6-3 14,0-7 1-14,-3-4-2 13,0-12 2-13,-3-17-7 14,-3-7 1-14,0 0-6 17,-3 2 1-15,0 8 2-2,3 9 3 13,0 7 2-13,-3 10 1 14,0 6-3-14,-3 8 2 14,-3 3-1-14,-6 5-2 13,-9 2 0-3,-6 6 3-6,-8 3-2 3,-10 7-1-2,-12 3 0 3,-14 8 0-1,-18 8 3 0,-15 3 0-1,-21 5 1 1,-18-3 2 0,-15-3-1-2,-9-4-1 2,-2-6-2-1,-4-6-1 0,3 1-1 1,16-5 0-1,5-1 0 2,15 0 3-2,12 3 0 1,24 3 3-1,20 0-6 3,16 0-1-5,17 2-69 1,10 6-28 3,20-9 1 6</inkml:trace>
    </iact:actionData>
  </iact:action>
  <iact:action type="add" startTime="52187">
    <iact:property name="dataType"/>
    <iact:actionData xml:id="d7">
      <inkml:trace xmlns:inkml="http://www.w3.org/2003/InkML" xml:id="stk7" contextRef="#ctx0" brushRef="#br0">3624 10774 116 0,'-3'-5'44'1,"3"2"-35"0,0 0 23 12,0 3 8-12,0 0 5 14,0 0 5-14,0 0-21 14,0 0-7-14,-6 0-13 13,-3 0-6-13,-5 6-2 0,-22 1-4 13,-15 4 2-13,-14 0-1 0,-22-1 0 19,-14 1 2-19,-6-3 2 0,-15-6-1 12,-3 1-1-12,0-6 7 14,-6-5 3-14,6 1-1 14,-6-4 2-14,9-5 0 13,12-5 1-13,12 0 2 14,14-3 2-14,16-3-3 14,14-2 2-9,13 0-8-5,-1-2-2 14,12-1-3-14,9-3-2 13,1 1-4-13,2-6-2 14,6 1-8-14,3-1-4 14,9-8 1-14,0-5 0 13,9-7 7-13,6-1 4 14,2 0 4-9,4 5 3-5,6 3-9 14,-3 11-4-14,9 2-10 13,8 6-3-13,10 2 6 14,6 3 6-14,11 8 8 15,3 2 3-15,10 6 2 0,11 5 2 14,15 6-3-14,3 2-2 17,9 2 2-17,0 1 0 0,-5 2 1 13,-13-2 2-13,-12-3 1 14,-6 2 1-14,-11 4 2 13,-4-1 1-13,-11 3-3 14,-4 3-1-14,-2 2 1 14,-6 3 0-14,-7 5 0 13,-2 5 2-7,-6 6 6-6,-3 5 4 13,-7 3-2-2,-2 5 2-5,-6-3-7 1,-3-2-1-2,0-3-2-5,-6 0-1 14,0 0-6-3,3 3-1-9,-6 2 3 4,0 3 3 1,0 0-8 0,0 2-2-1,9 4-43 1,-3-4-18 0,3 4-43 8</inkml:trace>
    </iact:actionData>
  </iact:action>
  <iact:action type="add" startTime="53041">
    <iact:property name="dataType"/>
    <iact:actionData xml:id="d8">
      <inkml:trace xmlns:inkml="http://www.w3.org/2003/InkML" xml:id="stk8" contextRef="#ctx0" brushRef="#br0">4345 9795 184 0,'-15'-5'71'0,"9"10"-55"1,-12 5-9 7,12-2-6-4,-3 6-5 4,-3 2-1 0,3 5 6-1,-6 2 3 0,3 1-1 1,1 0-6-7,2-3-1 7,0 3 2-2,3 3 3 3,0 10 6-3,3 5 4 2,3 8 11 0,6 16 6-1,0 16-6 1,3 6 0-1,-3-1-13 2,0 3-5-2,-3-3-1 2,-3-2 0-3,0-8-1 4,0-14-2-5,0-10 1 4,0-8 1-3,0-11-1 3,0-10 2-3,0-5 4 1,5-6 6 2,4-5 2-3,0-8 0 3,9-5-5-3,12-3-2 2,9-3-6-1,17 1-2 0,7-1-2 1,17 0 0-2,15 3 0 3,18-2-2-2,7-1 3 1,8-2 2-1,8 0 0 3,1 0-1-4,0-1 3 0,0 4 0 2,-12 2-4 0,-9 3 1-1,-9-1 0 1,-8 1 2-1,-16 0-1 1,-12-1-1 1,-11-2 5-2,-6 1 4 0,-10-1 1 2,-14 0 2-4,-3 0 0 3,-6 0 0-1,-4-3-2 1,-2 1 1 0,-3-4-2-1,0-2 2 1,0-7-6 1,-3-6-1-4,0-14 0 3,0-10 0 0,-3-10-2-1,-3-3-2 0,-3-11-2 1,-3-8-1-1,-3-7-3 1,-6 4-1 1,3 14-1-3,-6 13 2 3,3 11 4-3,3 13 1 1,-3 11-4 2,-5 7 1-3,-7 11-3 2,-12 11 2 0,-12 7 5 0,-17 6 4-2,-24 3-10 4,-19-3-3-5,-17-6-5 4,-20-7 1-2,-10-11-2 0,-6-8 2 1,0-2 9-1,12-6 5 1,13 0-3-1,14 3 2 1,14 2 0-1,22 3 2 1,6 6-1-1,20 2-1 0,10 8-30 1,8 5-15 0,9 11-76 6</inkml:trace>
    </iact:actionData>
  </iact:action>
  <iact:action type="add" startTime="54019">
    <iact:property name="dataType"/>
    <iact:actionData xml:id="d9">
      <inkml:trace xmlns:inkml="http://www.w3.org/2003/InkML" xml:id="stk9" contextRef="#ctx0" brushRef="#br0">4943 11247 156 0,'12'-76'57'1,"-12"52"-44"0,-3-5-6 0,3 21-4 11,0-3-3 0,0 3 2-5</inkml:trace>
    </iact:actionData>
  </iact:action>
  <iact:action type="add" startTime="54078">
    <iact:property name="dataType"/>
    <iact:actionData xml:id="d10">
      <inkml:trace xmlns:inkml="http://www.w3.org/2003/InkML" xml:id="stk10" contextRef="#ctx0" brushRef="#br0">4952 11094 232 0,'3'19'9'1,"3"12"7"0,0 22 15-1,0 13 8 1,0 6-4 14,0 7 0-14,-6 8-16 13,-3 6-6-13,0 0-6 14,-9-3-2-14,-3 5-3 14,-6 0 1-14,-9 0-2 13,-5-5 2-13,-10-8-2 14,0-5 2-9,-5-11-2-5,-1-8-1 14,-14-5 5-14,-1-10 1 14,-5-12 6-14,-7-12 3 0,-8-11-4 12,-3-8 1-12,-10-11-7 14,10-10-1-14,3-11 4 14,-9-10 5-14,8-19-3 13,-5-16 0-7,6-10-6-6,5-11-3 13,1-16 0-13,3 3 1 14,5 3-1-14,13 7-1 14,2 9 1-14,12 12 1 13,10 12 3-13,8 9 4 14,9 9-9-14,6 10-2 13,3 11 1-7,-3 8 0-6,3 5-8 14,3 11-4-14,3 13 7 13,-3 16 2-13,0 13 1 14,1 8 0-14,-4 5 2 14,-3-2 0-14,0-1 3 13,0-4 1-13,-3-4 1 0,3-7 0 19,3-8 0-19,0-8 0 0,3-11-22 13,-3-18-8-13,-3-22-40 14,3-20-15-14,-5-17 15 13,8 4 12-13,-3 7 64 14,3 13 29-14,3 11 5 14,3 8 0-14,0 5-17 13,0 6-6-7,0 4-15-6,9 6-6 13,0 8-3-13,3 11-1 14,8 8 3-14,1 4 2 14,3 9 2-14,0 3 3 13,3 2-5-13,8 2-1 14,-2-4 0-14,9-4 0 14,2-4-20-9,1-3-7-5,3-3-74 14,8-3-49 0,-2-12 60-14</inkml:trace>
    </iact:actionData>
  </iact:action>
  <iact:action type="add" startTime="54948">
    <iact:property name="dataType"/>
    <iact:actionData xml:id="d11">
      <inkml:trace xmlns:inkml="http://www.w3.org/2003/InkML" xml:id="stk11" contextRef="#ctx0" brushRef="#br0">4869 11139 220 0,'8'-8'82'0,"-8"8"-64"1,-5 3-7 5,2 2-6 1,0 3 4 1,-3 8 5-1,-3 10 5 0,-9 11 3 0,-6 8-12 2,-3 3 1-8,-6 2 2 5,1-2-7 4,2-9-3-5,3-7-2 2,3-5 1 1,12-9 3 0,1-10 2-1,11-16-34 1,6-24-14-2,5-20-2 3,10-17 2 0,3-8 30-3,-3 3 14 2,9 8 22-1,-4 10 9-1,7 14-4 3,9 15-3-2,8 19-11 2,1 19-3-3,9 18-3 2,8 16 1-1,12 27-15 3,13 20-4-5,23 19-118 11</inkml:trace>
    </iact:actionData>
  </iact:action>
  <iact:action type="add" startTime="65143">
    <iact:property name="dataType"/>
    <iact:actionData xml:id="d12">
      <inkml:trace xmlns:inkml="http://www.w3.org/2003/InkML" xml:id="stk12" contextRef="#ctx0" brushRef="#br0">7271 12552 44 0,'0'-11'19'1,"3"11"-15"0,-3 0-3 3,0 0-1 3,0 0 0 1,3 0 0 1,3-2 13-4,-1-4 6 3,4 1 10 0,0 0 7-1,0-3-10 1,0 0-4-1,3 3-14 0,0-1-6 1,0 4-1 0,0-1 1-1,6 0-1 1,3-2-1-7,5 0 1 4,4-1-1 4,3 1 0-1,3 3 0-1,2-1 2 0,1 3-1 2,0 3 2-2,2 2-4 3,1 0-2-7,0 0 2 7,5 1 0-4,1-1 3 2,5-5 1-2,7 3 3 3,3-1 1-2,-1 1-3 1,3 0-1 1,-2-3-1-3,-3-3 1 1,-1 0 2 1,1-2 2-1,2-3-1 1,4 0 1-1,5 0-6 1,3 3-1-1,7 2 2 1,5 3 1-1,0 3-4 2,1 2 1-3,-1-2-2 2,-3 2 0-1,1-2 2 1,5 2 0 0,0-5 4 0,1 0 2-2,2-3 4 2,3 1 4 1,3 2-6-2,4 0-2 2,-1 0-1-4,0 0-1 1,3 0-2 3,-3 2-2-2,-2-2 1 1,2 0 1-1,3 0-1 1,3 0-1-1,24 0 1 3,-3-2 1-5,-3-1 1 4,0 3 1-3,0 0 0 2,0 3 2 1,-3 5-3-3,-3 2-2 2,-9-2 0-2,1 0-1 3,-4 3 0-2,0 2 0 2,0-2 0-3,0-1 0 1,3 3 0 1,-5 1 0-1,-4-1 0 0,-6-5 0-2,-9-3-3 7,-5-5 2-5,-10 0 5 1,-11-3 5-2,-13 1-7 3,-8-1-3-3,-6 3-31 2,-10 5-12-1,-8 6-52 9</inkml:trace>
    </iact:actionData>
  </iact:action>
  <iact:action type="add" startTime="66392">
    <iact:property name="dataType"/>
    <iact:actionData xml:id="d13">
      <inkml:trace xmlns:inkml="http://www.w3.org/2003/InkML" xml:id="stk13" contextRef="#ctx0" brushRef="#br0">1880 13348 164 0,'0'-8'63'3,"0"8"-49"-1,3 3-2-1,-3-3-4 2,0 0-13 5,6 0-2-1,-3 0 2 2,6-3 2-2,0 1 2 2,3 2 5-8,9-3 5 4,5 3-5 3,-2 0 0-1,6 0-2 0,3 0 1 0,2 0-2 1,-2-3 2 0,6 1-2 0,3-1-1-1,-1 0 3 2,13-2 2-3,-4-3 0 5,7 3 0-7,-4 2-6 3,7-2-1 1,0 2 1 0,8 1 2-1,-2 2-2 1,2-3 0 0,3 0 3-1,1 1 1 2,2-1-1-3,4 0-2 2,-7-2-2-1,1 0-1 0,-1 0 4 1,-3-1 1-1,1 1 2 1,2 2 0 0,-8 1-2-1,5-1 1 2,-2 3-2-2,2 3 2 0,-8 2-4 0,2 0-2 1,-2 3-1 0,-10-2 3-1,1 1 2 0,-6-1 2 0,5-4 1 1,-2 1 2 1,0 0-3-2,2-3 0 1,1 2-1-1,2 4 1-1,7-1-4 3,-10 0 0-2,7 0-1 0,0-2 0 0,2 0 2 2,1-3 2-3,2 2-3 5,-2-2 0-6,2 3 3 2,7 0 1 1,-4-1-4 0,1-2-1-1,-1 0 3 0,4 0 1 0,-7 3-3 2,6 0 1-1,10-1 0-1,-7 1 2 1,7 0-3-2,2-1-2 2,3 4 2 0,4-4 0-1,-1-2 1 1,3-2 2-2,1 2 1 3,-1 2 3-2,3 3-5 3,15-2-3-6,-2 2-2 5,-7 1 3-2,-9 2 0 1,-3 0 1 0,-2-3 0-1,-1-5 2-1,3-3-1 3,1 1-1 0,8 2 1-4,-3-3-1 4,1 0 0-2,-4 1 2 0,-6 4-3 0,-2 1-2 0,-7 0 2 2,0-3 0-2,1-3 5 1,-1-2 2-1,4 2 6 1,2 0 5-1,6 1-3 1,1-4 0-1,2 4-4 1,6 2-1-2,0 2-8 3,7 1-2-2,-1-3 0 1,6 3 0 0,3-1 1-1,3-2 2 2,9 0-1-3,3 3 2 0,3 2-7 3,-3 1 1-2,0 2 3 0,-6 2 4 0,0 1-6 2,3-6 0-2,0 0 2 5,-5 3 4-9,-1 0-1 5,0-3-2-1,-3 3 0 1,-3 3-1-1,-6 2 0 1,0 0 0-1,-8 1 0 1,-4-1 2 0,-9 3-3-1,-5-3 0 3,-1-2 1-5,-6-4 0 2,1-1 2 1,-1-4 3-1,-5 1 2 1,-1 0 1-1,-8-1-2 1,-4-2-1-1,-5 3-3 3,-6 0-2-5,-4-3 3 4,-2 0 0-2,-3 2 3 0,0-2 1 0,-4 0-1 1,1-2 1-1,-3-1-2 1,0 0 2 0,-3 1-2-1,-4-1 0 3,-2 0-3-5,0 1-2 2,-3-1 1 0,0 0-1 1,-3 1-3 0,0-1 2-1,0 1 1 1,-4 2 0-1,1 0-14 2,0 0-5-3,0 2-28 3,3 3-12-3,3 6-53 10,3 2-25-9,9-5 69 1</inkml:trace>
    </iact:actionData>
  </iact:action>
  <iact:action type="add" startTime="68521">
    <iact:property name="dataType"/>
    <iact:actionData xml:id="d14">
      <inkml:trace xmlns:inkml="http://www.w3.org/2003/InkML" xml:id="stk14" contextRef="#ctx0" brushRef="#br0">3490 14586 104 0,'3'-7'38'0,"-3"4"-29"1,6 0-5 3,-6 3-5 4,3-2-11 0,6-1-3-1,-6 0 8 1,6 1 6 0,-3-1 18-1,0 0 10 0,3 1-8 1,0-1-3 0,0 0-12 0,3 3-2-1,0 0-2 1,3 0 0-2,-1 3 0 3,4-3 0-8,0 0 0 5,3 0 11 1,0 0 5 0,0 0 0 3,2-3 1-2,7 3-7-2,0 0-4 1,3 0-6 0,2 3 0 0,1 0 0 2,0-1 0-1,3-2 0-1,-4 0 2 0,4-2 3 0,3-1 4 0,5-2-2 1,1 2 1-1,-3 1-7 1,-1 2-1-1,1 2 0 2,-1 1 2-3,1-1-3 5,-3-2 0-7,-1 0 5 5,1-2 5-3,3-1-1 2,-1 1 3-1,7-1-4 1,-9 0-2 0,-1 1-2-1,1 2-3 2,0 0 1-3,-1-3-1 4,4 0 2-5,-6 1 1 2,5-4 1 2,1 1 2-3,3 0-3 2,2-1-2-1,4 1 0 2,5-3-1-2,1 3-3 2,2-3 2-3,4 3 1 3,-4-1 2-4,1-2-1 3,2 1-1-1,1-1 1 1,2 2-1-2,-5 1 2 3,-1 0 1 0,4-1-4-2,2 1-1 2,4 0 1-4,-1 2 0 2,4 1 1 2,-7 2 0-2,-2 0-3 1,-4-3 2-1,4 0 1 1,2 3 2-1,3 0-1 1,-2 3-1-2,-1 0 1 4,-2-1-1-4,-1 1 0 2,-5 0 2-2,2-1-3 3,-5 1 0-2,-6-1 1 0,-4 1 0 1,-2-3 0-1,-4 3 2 3,-5-1-3-4,0 1 0 1,0 2 1 0,-4 1 0 0,-5-1-3 1,0 0 2-1,-3-2 1 2,-3-1 0-2,-4 1 2 2,4 0 1-4,-3-3 1 6,0 0 2-6,-3 2-5 2,0 1-1 1,0 0-2-1,0-1 0 0,-1 1 2 2,1 0 0-1,3-1-3-1,-3 1 0 2,0-3 2-4,0 3 0 2,0-1 1 2,0-2 0-2,2 0 2 0,-2 3 1 0,3 0-4 2,0-1-1-2,3 1-2 2,0-1 3-4,3 1 0 7,-4 0 3-8,1-1-3 3,0 4 0 1,0-1 1 0,0 0 2-1,0-2-1 1,-1 0-1-1,1-1-2 1,0 1 1 1,3 0 1-4,3 2 2 2,-1 0-1 2,1-2-1-3,3 2 1 3,-3 0 1-2,3 1-3 2,-1-1 0-3,4 0 1 3,0 0 0-3,0-2 0 4,-1 2 2-5,1-2-3 2,0 2 0 0,2-2 3 2,4 0 1-3,-3-1-4 3,0 1 1-2,-1 0 0 1,4-1 2 1,0-2-3-3,-1 0-2 2,7 0 4-1,0-2 1 0,2 2 0 1,4-3-2-2,0 0 1 3,-4 1 1-2,7-1-1 2,-1 0-1-3,-2-2 1 4,3 2-1-5,5 1 0 2,-2-1 2 0,2 0-3 1,4 1 0-1,2-1 1 2,1 1 0-1,5 2 0-1,0 0 0 2,1-3 4-3,-7 0 2 1,4 1 0 1,-7-1 1-1,1 0 0 1,-4 1 3-1,1 2-10 1,-1 0-2-1,1 2-1 1,0 4 1-1,-1-1-8 4,1 3-3-7,-4-3 0 3,1 0 2 1,-4 3 7 0,-2-2 2-1,-3-4 2 0,-1 1 0 1,4-3 0 0,-1-3 0 0,1 1 0-1,0-4 2 0,2 1-1 1,1 2-1-1,-1-2 1 1,-2 2 1-1,-3 1-1 1,-4-1-1-1,1 1 3 2,-1-1 2-3,1 0-2 4,0-2 0-5,2 0 1 2,1-1 0 1,3 1-5 0,5 0 1-2,-2 0 0 3,-1 2 0-1,1 0 0 0,-4 1 2 1,4 2-3-3,0 0 0-1,-1 0 1-4,1 2 2 13,-1 1 1-13,1 2 1 14,0 3-7-14,-1 0 0 14,1 0 1-14,-1 0 1 0,-2-3 1 12,-3 0 2-12,-1-2-3 14,-2 0 0-4,-1-3 3-10,1 2 3 14,0 1 0-14,-1 5 0 13,-2-3-10-13,3 1-2 14,-4 2 4-14,-2-3 1 13,0 0 2-13,-4 0 0 0,1 1 2 13,0-1 3-13,0 0-2 18,2 1-2-13,4-4 0-5,-3-2 1 13,2 0-1-13,4 0-1 14,0-2 5-14,-1 2 1 14,1 0-5-14,3 5-2 14,-1-2 0-14,4 2 2 0,-1 0 0 14,1-2-1 0,3-1 1-10,-4 1-1-4,1 0 0 14,-1-3 0-14,-2 2 2 13,3-2 3-13,-4 0 0 14,1 0 0-14,-1-2-3 0,1 2 1 12,0-3-4 3,2 3 0-15,1 0 3 0,0 0 1 13,-1 3-4-8,4-1 1-5,-1-2 0 14,1 0 2-14,-1-2-3 13,1 2-2-13,3 0 2 14,-4 0 2-14,-2 0 0 14,-1 0 2-14,4 2-4 15,3 1 0-15,-1 0-1 14,4 2 0-11,-4 0 2-3,1 0 2 14,-4 1-3-14,-2-1 0 14,2 0 1-14,-2-2 2 13,-3 0-1-13,2-3-1 14,-5 2 1-14,0 1-1 14,-4 0 0-14,-2-1 0 13,0 1 0-7,-1 0 2-6,4-1-3 13,3-2 0-5,2 0-12-8,10 5-5 0,11 9-78 12,10 12-58 9,29-5 54-16</inkml:trace>
    </iact:actionData>
  </iact:action>
  <iact:action type="add" startTime="73084">
    <iact:property name="dataType"/>
    <iact:actionData xml:id="d15">
      <inkml:trace xmlns:inkml="http://www.w3.org/2003/InkML" xml:id="stk15" contextRef="#ctx0" brushRef="#br0">14569 16028 380 0,'0'0'143'1,"0"3"-112"0,-3 2-19 2,3 1-17 4,-3-1-14 2,-3 3 1-3,-3 3 5 2,-3-1 6-1,-2 6 4 2,-4 2 2-8,-6 4 3 5,-3 4 1 2,-9 6 3-1,-5 5 1 1,-7 3 1-1,-9-1 0 1,-5 1 0 0,-1 0-4-2,-5-6-1 3,6-5-1-3,2-8-2 2,3-7 1 0,7-7 1 0,2-1-1 0,10-4 2-1,8-2 2 0,6 0 4 2,6 0 2-3,6 3 1 1,6 2-6 1,12 9-2-1,12 15-7 1,9 10 0 0,12 9-4-1,2 2 0 1,7 1 4-1,2-4 1 1,4 1 4 1,0-3 1-3,-4 0 1 1,4-6 2 1,-10-4-5-1,-5-6-3 1,-9-5-2 0,-6-6 3-2,-6-4-11 3,-4-4-2 0,-5-2-4-2,0-3-2-1,-3-5-26 1,3-8-10 0,3-13-75 8</inkml:trace>
    </iact:actionData>
  </iact:action>
  <iact:action type="add" startTime="73639">
    <iact:property name="dataType"/>
    <iact:actionData xml:id="d16">
      <inkml:trace xmlns:inkml="http://www.w3.org/2003/InkML" xml:id="stk16" contextRef="#ctx0" brushRef="#br0">13798 16603 204 0,'6'8'77'0,"-3"-6"-60"1,-3-2-23 7,0 0-14-4,0 0-17 4,0 0-4 0,3-2 13 0,6-4 8-2,3-2 37 3,6 0 18-2,6 0 7 0,5 3 5 2,7 0-24-2,3 0-10 0,2 2-9 1,7 3-6-7,9 0-1 5,-1-3 4 2,4-2 1 0,8 0 6-1,7 2 3 1,5 3 9-1,9 0 5 0,10 0-11 3,5 5-5-5,6 3-6 3,9 3 0-1,0 2-7 1,3 0-1-3,3 1-1-4,6-4 4 13,3 1 5-13,6-1 3 14,6 4 2-14,5-1 0 14,4 3 4-14,0 0 5 13,0-6 0-13,-6 1 1 12,-1-1 0-12,-2-4 0 14,3-1-5-14,12 0 0 14,3-5 1-6,-1 0 3-4,10 0-5 4,3-3-2-3,8 3-3 2,1 0-2 0,5 3-3-3,4-3-2-4,8 5 1 14,0 1-1-13,48 4-5-1,-8 4 1 14,-10 1 4-14,-6 4 4 14,-6 2-3-14,1 0-1 13,-13 0 0-13,-9-10 0 16,-11 5 0-16,-4-11 2 14,-8-2-1-14,-12-1-1 13,-4-2 1-9,-2 0-1-4,-3 6 0 13,-9-6 2-13,-3 2 1 14,-6 1 1-14,-9 2-2 14,-3-2-2-14,-9-3 1 13,-3 5 1-13,-12 1-1 14,-3-1-1-14,-5-2 1 13,-7-1 1-7,-3 6-1-6,-2 0-1 14,-10 0 3-14,-8 3 0 0,-10-4-1 12,-8-1 1-12,-10-4-11 14,-5 1-2-14,-6-3-22 14,-6-3-6-14,-3 1-21 13,-6-4-5-13,-9-7-30 14,-18-13-10-9,-15-17 11 10</inkml:trace>
    </iact:actionData>
  </iact:action>
  <iact:action type="add" startTime="74410">
    <iact:property name="dataType"/>
    <iact:actionData xml:id="d17">
      <inkml:trace xmlns:inkml="http://www.w3.org/2003/InkML" xml:id="stk17" contextRef="#ctx0" brushRef="#br0">23222 16476 212 0,'-18'-3'79'1,"18"6"-61"-1,3-3 12 1,3 2 2 0,3 6-11 11,9 5 1-11,9 9-13 14,8 9-5-14,10 9-3 14,6 5 1-14,5 3 1 0,10-1-1 12,-4-2-2-12,1-2 9 14,-4-6 6-14,-8-6-3 13,-10-2 1 8,-8-7-10-22,-9-4-4 1,-15 3-7 0,-15 3-2 13,-18 5 2-13,-17 3 5 0,-16 0 8 28,-11-1 5-28,-7-1 3 0,-5-1 3 0,2-3 4 12,4 1 2-12,5-6 0 14,10-3-2-9,11-2-8-5,13-3-5 13,5-2-4-13,9-3 0 14,9-3-24-14,12-5-8 14,9-8-98 0,9-18-79-14,0-17 73 14</inkml:trace>
    </iact:actionData>
  </iact:action>
  <iact:action type="add" startTime="75172">
    <iact:property name="dataType"/>
    <iact:actionData xml:id="d18">
      <inkml:trace xmlns:inkml="http://www.w3.org/2003/InkML" xml:id="stk18" contextRef="#ctx0" brushRef="#br0">12637 16775 188 0,'3'-16'71'15,"-3"5"-55"-14,-6-15-5 0,3 12-5 0,0-7-4 12,0-3 3-12,0-5 11 13,3-2 7-8,3-1-12-5,3-3 3 0,6-4 2 15,3-4 7-15,3-9 3 14,6-4-13-14,3 0-6 14,5 3-6-14,4 9-2 13,6 4 1-13,5 8 2 0,7 8-8 13,6 11-3-13,2 13-2 17,4 19-1-17,-1 12 7 14,0 17 2-14,-2 13 7 14,-12 2 5-14,-10 9 1 13,-11 10 4-13,-15 2 2 14,-15-2-1-14,-12 0-5 14,-12 3-2-14,-12-3-2 0,-14-2 1 12,-16-14-4-6,-5-11 0-6,-6-12 5 13,-4-12 5-13,-2-12 2 14,2-14 3-14,4-13-4 14,9-10 2-14,8-11 4 13,10-8 2-13,11-3 2 14,15-8 0-14,12-5 2 14,15-8 1-9,15-2-12-5,18-6-6 13,20 3-28-13,22-8-10 14,26 0-48-14,33-8-18 15,26-6-78 0</inkml:trace>
    </iact:actionData>
  </iact:action>
  <iact:action type="add" startTime="76117">
    <iact:property name="dataType"/>
    <iact:actionData xml:id="d19">
      <inkml:trace xmlns:inkml="http://www.w3.org/2003/InkML" xml:id="stk19" contextRef="#ctx0" brushRef="#br0">24002 16944 328 0,'39'-27'123'1,"-19"12"-95"0,7-17-15 0,-12 19-14 11,9-11-30-11,6-5-7 14,11-3 1-14,16 0 5 0,11 8 18 12,4 14 4-12,2 10 4 0,7 16 10 13,-1 15 7-13,-3 14 6 14,-8 19 2-14,-10 21-6 13,-14 2-3-7,-18-2-1 8,-21-3-1-14,-24 0-4 0,-21-6-1 13,-11-10 3-13,-13-13 3 14,-11-16-6-14,-4-21-4 14,-2-18 6-14,0-22 4 13,2-11 2-13,1-12 1 14,8-14-2-9,13-13 1-5,17-3-2 13,15 6 0-13,21-1-3 14,15 3-1-14,15 1 3 14,12 2 3-14,11 5-13 13,10 8-3-13,11 13-58 14,1 19-25-14,14 10-41 20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2:15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39">
    <iact:property name="dataType"/>
    <iact:actionData xml:id="d0">
      <inkml:trace xmlns:inkml="http://www.w3.org/2003/InkML" xml:id="stk0" contextRef="#ctx0" brushRef="#br0">14587 4919 196 0,'-9'-14'74'0,"-6"6"-58"1,-15-2 1 1,16 7-3 6,-13 1-10 1,-12-4 0-3,-9 1-4 2,-5-3-3-1,-10 0 2 2,-8 0-2-8,-15-2-1 4,-13 2 3 5,-14 0 2-3,-18 0-2 2,-15 2 0-4,-17-4 1 5,-19 2 2-4,-17 0-1 3,-7 0 2-4,-8-2 0 5,-3 2 1-4,-1-6 2 2,1-2 3 0,-3 1-4-1,-9-4-1 2,2-2-2-3,-2-3-2 0,-3 3 1 2,3-11-1-1,3 8-3 2,2-2 0-3,1 2-12 3,12 0-2-2,14 8-3 2,13 1 2-4,14 1 8 4,21 1 5-3,15 0 6 2,15-3 2 0,12 0 7 0,15 0 6-1,9 0 1 0,11 0-1 3,7-7-6-5,2-4-2 5,7-5-4-5,5-2-1 3,3-3-3 0,7 0-1-1,-1-8 5 0,9-11 2 1,10-4 9 0,14-7 2-2,12-15 9 4,8 0 4-4,10-5-10 4,6-13-2-6,3-4-12 5,-3 6-7-2,-4-5-15 1,-5-5-5-1,-9-6-13 0,-6 13-4 2,-6 4 7-1,-3 7 3-1,0-3 14 0,-3 8 9 0,0 14 7 2,4 5 7 0,2 15 6-3,0 12 3 1,6 12-7 0,5 4-2-1,7 9-10 4,12 12-1-6,12-4 0 5,17 6 3-2,16 0-2 0,17 6 0 1,21 7 1-1,15-5 2 1,18 10-1 0,24-4-1 0,20 4-2-2,28 9 1 4,17-9-4-5,27 3 1 3,24 0 4 0,17-2 2-1,16-1-3 1,20-4-1-2,6 4 1 3,7 3 0-2,-10-7 1 2,3 7 2-3,-20-3-1 2,-22 1-1-1,-14-6 1 0,-24 6 1 0,-15-6-3 2,-24 13 0-3,-20-5 1 2,-22 3 0 1,-26 5-3-3,-24 8 2 5,-12 8 1-6,-21 11 0 1,-11 18 0 3,-7 34 0-2,-6 33 0 1,-2 36 2-1,-13 8-1 1,-17 16 2-2,-15-13 4 3,-18-16 4-2,-12-11-4 2,-9-10-2-4,-3-21-2 4,0-14 0-2,0-10 0 2,3-3 1-3,-2-5-5 2,-1-10-1 0,-3 7-107 10</inkml:trace>
    </iact:actionData>
  </iact:action>
  <iact:action type="add" startTime="16789">
    <iact:property name="dataType"/>
    <iact:actionData xml:id="d1">
      <inkml:trace xmlns:inkml="http://www.w3.org/2003/InkML" xml:id="stk1" contextRef="#ctx0" brushRef="#br0">4104 11986 116 0,'-21'0'46'1,"6"5"-35"0,-27 0 7 3,18 1 2 4,-11-1-12 0,-13 0-2-2,-14-2-4 3,-10-1 1-3,-8 1-2 2,-10-3-3-7,-2-3 1 7,-3-2 1-1,0 2 0 0,2-2 15 1,4-5 10-1,6-4 7 2,11-2 5-3,10-2 2 5,11-3 3-7,4-3-14 3,8-2-7 0,6-9-10 2,9-2-3-2,3-5-6 1,4-1-2 0,8-4 0-1,6-11 0 1,3-14 2-1,0-5 1 0,0-2-1 1,3-3-2-2,3-5-2 3,-6-6-1-2,0 6-1 0,0 2 0 1,-6-2-2 0,3 7 1-2,3-2 3 5,-6 6 3-6,3 4 0 3,3 11-1-2,9 6 1 3,0 10 1-3,14 5-1 3,16 0-1-2,15 1-2 1,23 4 1 0,15 4-1-2,19 2 0 2,2 5 2 0,9 5 0-2,0 11-3 3,3 11 0-2,3 10 2 0,-3 11 0 1,0 8-2 0,18 15 0-1,-18 17-1 3,-15 13 3-6,-15 2-2 5,-12 6-1-2,-8-3 3 1,-16 8 2-1,-14 2-2 1,-15-2 0 0,-15 0 3-1,-12 3 1 0,-9-1-1 1,0-2-2 0,-3-8 1-1,3-5 1-1,0-6-3 3,3-2 0-1,6-5 1-1,0-3 0 0,0-6 2 1,3-7 1-1,3-3-4 3,-3-3 1-5,0-13-7 3,2-5-3-1,-2-8-19 1,6-3-8-1,6-8-47 8,12-13-48-7,6-13 44 0</inkml:trace>
    </iact:actionData>
  </iact:action>
  <iact:action type="add" startTime="17629">
    <iact:property name="dataType"/>
    <iact:actionData xml:id="d2">
      <inkml:trace xmlns:inkml="http://www.w3.org/2003/InkML" xml:id="stk2" contextRef="#ctx0" brushRef="#br0">5267 10099 228 0,'-9'27'88'1,"4"26"-69"0,-19 23-7 3,15-31-9 3,-3 35-7 4,6 20 0-6,-9 17-2 7,3 7 1 0,3-5 3-11,3 0 1 0,9-10 1 3,3-6 0 17,3-11 0-20,0-15 2 8,0-8 1-8,0-11-1 5,3-8-2 1,3-5 3 1,6-2 2-1,8-1-4 1,10-2-1 7,15-3 0-14,11-6 2 5,9-1-1 2,19-4 2-2,14-2 4 5,21 2 4-4,18 1-2 0,11-6 0-1,25 0-1 2,9-5 2-1,14-3-5 1,6 0-3 0,10-2 1-1,-7-6 0 2,-3-2 5-3,-8 2 3 4,-10-2-4-5,-14 2 1 1,-22 0-7 3,-11-2-1-2,-12-3 0 1,-18-3 0-1,-12-2 0 1,-14-3 2-1,-13-8 10 2,-8-2 4-3,-10-9 1 5,-8-4 2-7,2-17-1 4,-11-10 0 0,-6 0-5-1,-7-11-3 1,-8-16-5-1,-6-15-4 1,-3-6-5 0,-12-11-2 1,-12-12-2-4,-6 4 0 2,-5-4-2 1,-4 7 1-1,-3 8 5 1,0 14 2 0,-3 12 2 0,1 14 0-2,-1 13-3 4,3 14 2-5,-3 12-4 5,-5 12 1-4,-13 12 0 1,-11 11 2 0,-22 8 1 2,-26 8 3-2,-27 2-3 0,-38 6-2 1,-28-3-3-1,-26-2 1 2,-27-9 1-3,-6-4 2 1,-6 2-1 2,0-11 1-3,12 3 2 3,15-5 2-2,21-1-3 0,30 1 0 1,29-5 3 0,30 2 1-1,27 0-4 3,23 2-1-5,22 1-48 2,14 0-19 1</inkml:trace>
    </iact:actionData>
  </iact:action>
  <iact:action type="add" startTime="18515">
    <iact:property name="dataType"/>
    <iact:actionData xml:id="d3">
      <inkml:trace xmlns:inkml="http://www.w3.org/2003/InkML" xml:id="stk3" contextRef="#ctx0" brushRef="#br0">6172 10684 200 0,'15'-50'74'1,"-9"26"-58"0,0-11 1 3,0 20-3 3,0-7-12 2,3-4-1-2,-6-3 5 0,3-6 4 1,-3 1-5 2,-3 0 15-9,0-3 6 2,-3-8-5 5,-6-8 1-1,-9-8-11 2,-3-5-4-1,-9 0-4-1,-5-11-3-1,-10-3-2 4,-14-10 1 0,-10 1-1-7,-8 6-2 5,-7 4 3 0,-8 0 0-1,-9 5-2 1,-3 8 2-1,-3 10 1 0,-1 16 2 1,4 16-3 0,6 19-2-1,9 16-1 3,8 15 0-5,1 14 3 2,3 21 0 1,5 21-2 0,-2 10 2-1,5 9 1 1,4-1 0-1,5-4 0 1,-2-9 2 1,8-13 5-3,7-10 6 1,8-14-7 1,3-10-3-1,9-9 0 1,9-4 0-1,1-9-17 1,8-4-5-1,3-9-62 8,3-10-68-6,-3-22 36-4</inkml:trace>
    </iact:actionData>
  </iact:action>
  <iact:action type="add" startTime="18952">
    <iact:property name="dataType"/>
    <iact:actionData xml:id="d4">
      <inkml:trace xmlns:inkml="http://www.w3.org/2003/InkML" xml:id="stk4" contextRef="#ctx0" brushRef="#br0">3779 9890 216 0,'15'29'82'0,"-9"8"-64"1,9 32 11 2,-12-35-1 4,3 11-16 2,-6 8-5-2,-6 8-4 0,3 3 0 1,-3-3-2 1,3-9 2-8,0-9 0 5,3-14 3 3,6-11 1-6,9-18 12-2,6-23 5 14,8-17 5-7,13-10 5-7,0-11-4 14,8-11 0-14,1 4-22 14,2 7-9-14,4 10-9 0,9 12-2 14,14 12-29-14,9 25-13 13,18 15-91 2</inkml:trace>
    </iact:actionData>
  </iact:action>
  <iact:action type="add" startTime="19311">
    <iact:property name="dataType"/>
    <iact:actionData xml:id="d5">
      <inkml:trace xmlns:inkml="http://www.w3.org/2003/InkML" xml:id="stk5" contextRef="#ctx0" brushRef="#br0">6714 9827 292 0,'6'-22'110'1,"-9"25"-86"0,-9 8-13 0,3 5-10 11,-3 23-5-11,-6 25 2 0,-2 23 4 19,-7 14 3-12,-3 7-2-1,-3-10-4-6,-2-16 0 7,-7-13-1-1,0-19 0 1,-5-18 2-1,-4-22 0 4,-6-20 0-7,-2-19 0 2,-7-16 19 2,7-6 10-1,-1 4-10 3,4 2-3-4,-1 8-17 2,13 5-4-1,-4 6-51 2,0 12-23-3,-2 9-45 9</inkml:trace>
    </iact:actionData>
  </iact:action>
  <iact:action type="add" startTime="21517">
    <iact:property name="dataType"/>
    <iact:actionData xml:id="d6">
      <inkml:trace xmlns:inkml="http://www.w3.org/2003/InkML" xml:id="stk6" contextRef="#ctx0" brushRef="#br0">3996 13520 132 0,'-77'-5'49'1,"23"5"-38"0,-38-5 12 3,42 2 6 4,-37 3-17 0,-23-5-6 0,-18 2-9 0,-18-5-1-1,0-2 2 0,4-1 5-6,11-2 3 5,17-3 17 3,13 0 10-2,12 0-4 3,18-2-2-5,11-4-9 2,9-4-1 1,10-3-10-1,5-11-2 0,9-10-5 2,9-8-1-1,6 2-6-1,6-5-3 1,6-5 8-1,6-5 5-1,-3-3 1 3,6 2 1-3,3 6-3 2,-3 5 1 2,0 3 0-6,0 5 1 4,-9 3 0 1,0-1 0-3,0 4-2 6,-9 5-2-8,3-1-2 3,3 11-1 1,0 6 4 0,3 5 1-1,0 5-5 1,3 3-2-1,9 2 2 0,9 6 1 2,15 2 2-3,5 3 2 1,10 0-1 1,14 0-1-1,13 0 1 1,20 0 1-1,18-2-3 1,27-1 0-1,24-5-1 1,5 0-2-1,1-5-2 4,-6-6-1-7,-16 3 4 4,-5-2 3 0,-18-1-1-1,-12 3 0 1,-17 6 1-1,-16 7 0 1,-12 11-5-1,-14 19 1 2,-12 23 2-2,-16 21 1 0,-8 11 1 1,-15 27 2-2,-9 10-1 2,-9 3 2 0,-6 10-2-1,-2 3-1 1,-1-13 3-1,0-9 0 1,0-2 1 2,0-13 0-5,0-13 11 2,1-14 7 1,-4-12-5-1,3-14 1 1,6-11-7 0,-3-7-1-1,6-9-6 1,0-2-3 0,3-8-25-1,-2-8-9 0,5-5-62 7,12-11-64-5,17-5 46-2</inkml:trace>
    </iact:actionData>
  </iact:action>
  <iact:action type="add" startTime="22344">
    <iact:property name="dataType"/>
    <iact:actionData xml:id="d7">
      <inkml:trace xmlns:inkml="http://www.w3.org/2003/InkML" xml:id="stk7" contextRef="#ctx0" brushRef="#br0">5229 12300 224 0,'12'-18'85'1,"-12"21"-66"0,-3 10-12 5,0 8-11-1,-3 13 0 4,0 17 1-2,0 25 3 0,3 22 0 1,0 11 0 0,3 18 2-7,0 0 1 6,-6-16-6 0,-3-13 0 1,0-8 5-1,0-14 6 1,3-12-2-1,3-11-1-1,0-11 2 2,3-10 0-1,3-6-1 2,3-4 1-2,3-4-4 2,9-2-2-3,3 0 0 4,14-3-1-5,13-2 0 5,21-6 2-6,14-2-1 4,24-6-1 0,18-5 3 0,21-3 2-1,18 1 7 1,14-1 2-1,16 3-5 1,8 3-1 2,6 5-2-5,4 3-1 2,2 2-3 1,-6 0 1-1,-2 3-4 1,-10 0-2-1,-11 0 2 1,-15-3 0-1,-25-2 1 2,-11-3 0-3,-18 0 2 3,-11-8 1-3,-19-2-1 2,-12-6-2-1,1-11 1 1,-16-5-1-1,-11-2 2 2,-15-6 1-1,-10-10 3-2,-11-13 3 4,-6-17-6-5,-6-7-2 1,-6-3-1 3,-3-5 0-1,-5-11 0-1,-4 5 0 0,-3 11 0 1,-3 16 0-1,0 11-3 2,-3 10 2-3,-5 11-1 5,-7 10 0-6,-12 11-3 1,-20 7-1 3,-18 9-4 1,-27 5-1-6,-24 3 3 11,-24-1 5-13,-30 1 0 9,-14 0 1 16,-18-1 2-26,-3-2 2 0,-6-5-1 0,2-8 2 8,7-3-4 0,18-8 0-6,11-5 3 6,19-5 1-3,32 2-4-1,33 5 1 7,29 6 2-10,25 5 1 5,17 6-21 10,15 2-8-16,22 10-86 11</inkml:trace>
    </iact:actionData>
  </iact:action>
  <iact:action type="add" startTime="23184">
    <iact:property name="dataType"/>
    <iact:actionData xml:id="d8">
      <inkml:trace xmlns:inkml="http://www.w3.org/2003/InkML" xml:id="stk8" contextRef="#ctx0" brushRef="#br0">6172 13838 264 0,'-6'0'99'1,"-12"10"-77"0,-14 19-9 3,17-10-7 5,-9 13-8-3,-6 10-2 1,-2 8 0 2,-1 1 0-2,-9-1 3 1,3 5 0-7,4 4 3 4,-1 4-1 5,-12 3-1-4,-2 3 3 5,-13-5 0-7,-14-4 1 3,-9 1 0 1,-22-10-2-1,-5-12 1 1,-15-10 0 0,-6-18 1-1,-6-14-2 1,3-10-2 2,-5-16 3-5,11-16 0 2,9-27 1 0,3-7 0 1,8-24 0 0,10-19 2-2,6 6-5 3,9 5-1-2,20 18 0 2,7 19 2-3,17 18-1 5,6 14-1-8,12 37-6 12,13 21 5-14,2 23 5 14,9 20 2-14,3 4 4 14,3 1-5-14,-1-9-1 13,1-5-2-13,3-5-2 0,-6-10-37 13,9-22-107 2</inkml:trace>
    </iact:actionData>
  </iact:action>
  <iact:action type="add" startTime="23605">
    <iact:property name="dataType"/>
    <iact:actionData xml:id="d9">
      <inkml:trace xmlns:inkml="http://www.w3.org/2003/InkML" xml:id="stk9" contextRef="#ctx0" brushRef="#br0">3577 13692 220 0,'-3'5'85'1,"3"-5"-66"0,0 3 5 0,0-3-1 11,0 5-4-11,0 3 3 14,0 0-10-14,-3 3-4 13,3 2-5-13,-9 3-5 0,0 3 1 13,-3-1-1-7,0 3-2-6,-3 0-11 13,0 1-2-13,6-4 6 14,-5-2 5-14,2-5 7 14,0-4 4-14,0-1-2 0,3-4-2 12,0-2-7-12,0-2-1 14,3-4-21-14,6-1-7 13,6-4-17-7,6 0-23 9,3 1 23-15,3-1 51 13,5 3 27-13,7 3 18 14,0 0 7-14,0 2-15 14,2 0-4-14,-2 3-21 13,0 0-7-13,0 3-3 14,-6 0-1-14,2-1 2 4,-2 1-6 11,3 0 1-15,-6 2 1 0,3 0 1 12,2 0 1-12,-8 1 0 14,9 2-44-14,9 5-20 14,8 3-15 0</inkml:trace>
    </iact:actionData>
  </iact:action>
  <iact:action type="add" startTime="24117">
    <iact:property name="dataType"/>
    <iact:actionData xml:id="d10">
      <inkml:trace xmlns:inkml="http://www.w3.org/2003/InkML" xml:id="stk10" contextRef="#ctx0" brushRef="#br0">6125 13533 220 0,'-6'22'82'1,"-12"23"-64"0,-24 34 11 12,18-42 2-12,-11 8-13 14,-13 11 0-14,-3 2-10 13,1-5-5-13,5-8-2 14,12-11-23-14,27-26-59 4,18-21-5 11,12-16 7 2,9-8 79-17,3-14 72 0,-4-2-5 13,-2 3-3-13,0 5-19 14,-6 11-7 1,-6 2-21-15,-4 11-8 0,1 10-2 0,0 17-6 14,3 15-1-14,6 18 0 14,6 20 0-14,17 28-64 14,28 24-29-14,41-10-22 13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3:10.7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51">
    <iact:property name="dataType"/>
    <iact:actionData xml:id="d0">
      <inkml:trace xmlns:inkml="http://www.w3.org/2003/InkML" xml:id="stk0" contextRef="#ctx0" brushRef="#br0">704 12578 184 0,'-6'0'71'0,"6"0"-55"0,0 3-2 6,0-3-4 1,0 0-3 1,6 5 1-1,6 3-2 1,6 3 1 0,-3 5-4 0,6 2 7-7,3 3 5 5,-4 0-3 2,1 1-2-1,0-4-5 0,0 1-2 1,-6-3-1 0,0 2-2-1,0-2 3 0,-1-3 2 1,-8-2 0 0,3-1 0 0,0 1-3-1,0 2 1 0,-6 0 2-6,3 1 2 14,-6 2 3-14,0-1 1 12,0 4-1-12,0 2-1 13,0 3-3-13,0 2 1 15,-6 3 2-15,3 6 5 0,0 2-4 12,-6 3 2-12,3 2-1 14,3 3 1-14,-6-3-6 14,6 1-4-14,-2-4-1 13,2-2 1-13,-3-2-1 14,3-6 2-14,3-5-2 14,-3-3 2-9,3-5-2-5,0-3 2 14,0-3-4-14,0-2 0 13,0 0-8-13,0-2-4 14,0-4-13-14,0-2-6 14,0-2-43-14,0-12-16 13,3-1-19 2</inkml:trace>
    </iact:actionData>
  </iact:action>
  <iact:action type="add" startTime="20055">
    <iact:property name="dataType"/>
    <iact:actionData xml:id="d1">
      <inkml:trace xmlns:inkml="http://www.w3.org/2003/InkML" xml:id="stk1" contextRef="#ctx0" brushRef="#br1">612 14777 144 0,'0'-3'55'0,"0"3"-43"0,0 0 10 4,0 0 1 4,0 0-7 0,0 0-1 0,0 0 2-1,3 0 1 1,0-2-9-1,-3-1 6-6,6-2 4 5,3-1 1 4,0 1 0-5,3-3-6 5,-3 0-4-4,6-2-1 3,2-4 1-3,4-1-1 3,-3-4 0-3,3 1-5 1,-6-4-1 1,3-1-1-1,0-7-2 4,2 1 1-3,-5-2-1 6,3-4-3-13,0 3 0 13,-3 1 2-13,3 2 2 2,0 0 0 8,-7 2-1-7,1 1 1 4,3-3-1 0,-3-3 0 0,-3 3 0-1,3 0 0 2,0-1 0-1,0-1-3-2,3 2 2 2,0 2 3-2,2 1 1 3,1 2-4-2,-6 3-1 0,0 2 3 0,0 6 1 1,-6 0-5-1,3 5 0 1,-6 0-1 0,0 3 2-1,-3 2-1 4,6 0-1-7,-6 3 0 6,0 0 3-5,0 6 0 3,0-1 1-1,0 3 4 0,0 0 2 0,0 2-7 1,3 6-1 1,3 3 0-2,-6 2 1 3,0 3 1 0,0 5 0 0,0 3 0-9,0 7 0 10,0 6 0 0,0 13 0-10,3 9 0 5,6-1 0 1,-9-3 4 3,9-5 5 0,-6-5-1-1,-3-2 3-8,0-9-6 7,0-5-3-1,-3-3-1 1,3-5 1-1,0-2-1 1,-6-1-1 1,6 1 1-4,-3-1-1 4,3-2 0-2,0 3 0 0,0-1 0 1,0-2 2-1,-3 0-1 2,-3-1 2-3,6-1-2 2,-3-6-1-1,3 2 1 3,0-7-1-4,0-3 2 1,-6-1 1 0,6-1-1 1,0-1-2-1,0-2 1 2,0-1-1-2,0-2 0 1,0 3 0 0,0-3 0-3,0 0 2 6,0 0-3-7,0 0 0 4,0 0 3 0,0 0 1-1,0 0-8 1,0 0-2-1,0 0-5 2,0 0 0-3,0 0 1 2,0 0 2-2,0 0-10 5,0 0-5-6,0 0-31 2,0-3-13 1,-3-5-30 7</inkml:trace>
    </iact:actionData>
  </iact:action>
  <iact:action type="add" startTime="21196">
    <iact:property name="dataType"/>
    <iact:actionData xml:id="d2">
      <inkml:trace xmlns:inkml="http://www.w3.org/2003/InkML" xml:id="stk2" contextRef="#ctx0" brushRef="#br1">1184 14655 260 0,'6'-2'96'1,"-4"2"-75"-1,-4-3-5 9,2 3-9-6,-9 0-7 3,-3-5 0 5,-6-3 4-7,-9-3 2 1,3-2-2-4,-9-6-7 0,-5 1-1 13,-4-3-38-13,-6-3-14 13,-5-5-45 2</inkml:trace>
    </iact:actionData>
  </iact:action>
  <iact:action type="add" startTime="29347">
    <iact:property name="dataType"/>
    <iact:actionData xml:id="d3">
      <inkml:trace xmlns:inkml="http://www.w3.org/2003/InkML" xml:id="stk3" contextRef="#ctx0" brushRef="#br2">9432 18344 152 0,'-54'26'57'0,"9"-18"-44"1,-17-3-4 3,32-5-2 5,-15 0-8-2,-11 0 0 1,-16 3 3 0,-2 2 1-1,-6 3-1 2,-4 0 7-8,-2 3 4 4,-6-1 2 3,-4 1 1 1,-2-1 0-3,-3-4 3 0,-6-6-5 3,3-3 2-2,-3-5-5 0,-1-5 1 1,1-6-1-1,0-4 3 2,6-4-1-1,6-2 0-2,5-5 1 4,7-6 2-5,6 0-1 2,8-5 4 1,10-5-7 0,5-3 1-1,9-3-4 1,10 4 0-1,5-1-1 1,12 0 0 1,9-3 2-3,9 1 1 0,6-1-5 3,12 0-2-3,6 1 0 2,11-1 0 0,4 1-2 0,3-1-2-1,2 1-2 2,1-6 1-3,6 5-1 6,5 1-2-7,7 2 3 1,11 3 0 1,10 2 1 1,5 0 0-1,36-2 0 1,6 5 2 0,-3 11-1-1,3 7-1 2,6 11-4-3,-3 3 0 1,9 10-5 1,5 6 1-1,-2 8-3 1,6 10 2-1,-3 11 0 0,-6 10 1 0,-6 11 0 2,-9 10 2-2,-9 1 4 3,-15 2 3-5,-12 3-2 2,-11 5 0 1,-13 10-1 0,-8 6 0-2,-7 6 4 3,-11-6 3-3,-12 0 4 3,-13 2 2 0,-14-10-5-3,-18 3-2 0,-8-6 4 2,-16 1 3 0,-18-1 0 0,-20 3 3-1,-15-11-3 0,-12-4-1 1,-13-7-2 1,-10-4 0-4,-1-8-2 6,-6-9-1-6,3-4-1 2,6-11 0 0,6-9-13 2,2-9-7-2,10-9-42 1,6-10-17 0,9-16-79 9</inkml:trace>
    </iact:actionData>
  </iact:action>
  <iact:action type="add" startTime="33746">
    <iact:property name="dataType"/>
    <iact:actionData xml:id="d4">
      <inkml:trace xmlns:inkml="http://www.w3.org/2003/InkML" xml:id="stk4" contextRef="#ctx0" brushRef="#br2">207 4577 132 0,'0'-10'49'1,"0"10"-38"0,9-6 12 12,-6 4 3-12,0-1-3 13,3 0 0-7,3-2-1-6,-3 3 1 14,9-4-13-14,-3 6-3 0,0 0-3 12,8 3-5-12,7 10 1 14,6 14-2-14,6 2 0 14,-1 10 2-14,4-2 0 13,0 3 2-13,2 0 1 14,1-1 5-9,-3-7 3-5,-1 3-2 14,1-1 2-14,-3 3-2 14,-9-3 0-14,-10 4-3 13,1-1-1-13,-9 5 5 14,-3 3 4-14,0 2-1 13,-6 4 2-8,3 7-8 4,-6 3-2-2,3-3 1-2,0 0 1 1,3-10-3 1,-6-3-1-1,3-8-1 1,3-5-2 0,-6-6-15-1,3-5-5 0,3-2-50 4,-3-14-19-6,-3-5-20 10</inkml:trace>
    </iact:actionData>
  </iact:action>
  <iact:action type="add" startTime="34181">
    <iact:property name="dataType"/>
    <iact:actionData xml:id="d5">
      <inkml:trace xmlns:inkml="http://www.w3.org/2003/InkML" xml:id="stk5" contextRef="#ctx0" brushRef="#br2">1252 5284 140 0,'-12'-11'55'1,"12"16"-43"0,-6 1 14 4,6-4 4 1,0 4-4-5,0-1-1 0,6 0-11 13,-6 3-4-13,6 0-6 14,9 0-1-14,-3 3 1 0,6-1-5 13,3 1 1-13,-10-3-18 13,7 0-5-13,-6 0-5 15,-3-6 2-15,3 4 13 14,-3-1 4-14,-6-5 4 13,-3 0 4-13,-3 0 0 14,-6 0 1-14,-3-5-3 13,-3-1 2-13,0 4 3 14,-2-6 1-14,-1 2 10 0,3 1 6 19,-6 0 1-19,0 0 3 14,3-1-7-14,0 1 1 13,4 0-4-13,-1 2 2 14,3 0-4-14,3 3-1 0,6 0 5 13,3 0 2-13,9 6 0 13,12 2 2-13,17 7-10 14,7 12-3-9,14 2-2-5,10 11 2 14,2-3-3-14,1 0-2 14,-7-5 0-14,-8-3-1 13,-7-3-3-13,-11-10 2 14,-12 5-4 1,-6 0 3-15,-6 6 1 13,-6-3 1-7,-9 10 0 8,0 8 6-14,0 6 6 0,0 5-2 13,0-6 0-13,0 4-2 13,3-9 0-13,0-2-7 14,2-6 0-14,-2-5-14 14,3-2-5-14,0-3-25 0,3-1-13 19,6-1-47-5,-3-4-42-14,12-2 59 14</inkml:trace>
    </iact:actionData>
  </iact:action>
  <iact:action type="add" startTime="34826">
    <iact:property name="dataType"/>
    <iact:actionData xml:id="d6">
      <inkml:trace xmlns:inkml="http://www.w3.org/2003/InkML" xml:id="stk6" contextRef="#ctx0" brushRef="#br2">2193 5760 164 0,'-9'-5'63'1,"9"2"-49"0,-9 3 20 0,6 3 8 11,3-1-14-11,-6 4-6 14,6 2-7-14,6 2 0 13,6 3-8-7,3 9-4-6,8 4-2 0,4 0-4 13,0 4 0-13,3-7 2 13,-6-1 2-13,2-4 0 14,-8-5-1-14,3 1 1 13,0-4 1-13,-6 1-3 16,0-1 0-11,-3-2 5 0,-1 3 2 2,-2 2 2 0,0 3 2 0,-6 2 1 0,-3 4 3 0,-3 4-1-1,-6 3 2 2,-3 6 5-3,-2 4 2 2,-1 6-3-2,-6 3 1 1,3 5-9 1,6-3-2-1,-3-2-3 1,9-1-1-1,-3 1-3 1,3-3-2-1,0-5 1 3,6-6 1-5,-6-5-41 3,3-8-18-1,3-13-53 1,-8-10-20-1,5-9 22 8</inkml:trace>
    </iact:actionData>
  </iact:action>
  <iact:action type="add" startTime="35907">
    <iact:property name="dataType"/>
    <iact:actionData xml:id="d7">
      <inkml:trace xmlns:inkml="http://www.w3.org/2003/InkML" xml:id="stk7" contextRef="#ctx0" brushRef="#br2">1059 6668 148 0,'0'-6'55'1,"8"4"-43"-1,-5-1 12 5,-3 3 2 3,0 0-3-1,0 0 0 1,0 0-8 0,0 0-4-1,0 0-6 2,0 0-4-8,-8 3 0 12,-4 5-1-7,0-8 2 3,-9 2 3-2,-9 1 0 1,0-3 0-1,1-3-6 1,-10 1 1-1,6-9 0 1,-6 0 0 0,-2-7 2 0,8-3 1 0,-6 2-1-1,13 1 1 1,5 2-2-2,6 5-1 5,0 1 7-7,3 4 5 3,9 1 3 2,-6 2 3-2,9 3-1 0,-6 6-1 1,6 10-2-1,6 13-1 1,-3 13-7 1,3 16-2-3,6 11-4 3,-3 10-1-3,3 1-10 2,-3-1-5-2,3 0-65 2,0 1-26-1,5-9 1 10</inkml:trace>
    </iact:actionData>
  </iact:action>
  <iact:action type="add" startTime="36418">
    <iact:property name="dataType"/>
    <iact:actionData xml:id="d8">
      <inkml:trace xmlns:inkml="http://www.w3.org/2003/InkML" xml:id="stk8" contextRef="#ctx0" brushRef="#br2">1716 6871 220 0,'-15'27'85'1,"10"-9"-66"0,-19 6-3 3,18-13-7 3,-15-1-7 2,-9-2-2-2,0-8 1 1,-8-5-1-1,-4-11 0 2,-9-8-3-8,1-5 2 3,2 3 1 4,4-1 2-1,5 6-1 1,9 5-1-1,9 0 1 1,0 6-1 0,4 4 0-1,5 4 0 3,0 2 11-5,3 2 5 2,3 6 3 1,0 8 1-1,0 11 2 2,3 4 1-3,3 6-6 3,3 8-2-3,3 3-9 4,0 2-4-4,0 3-21 4,6 3-10-5,6-3-58 2,-4-3-24 2,13-8 12 4</inkml:trace>
    </iact:actionData>
  </iact:action>
  <iact:action type="add" startTime="36824">
    <iact:property name="dataType"/>
    <iact:actionData xml:id="d9">
      <inkml:trace xmlns:inkml="http://www.w3.org/2003/InkML" xml:id="stk9" contextRef="#ctx0" brushRef="#br2">2300 7062 136 0,'6'13'52'0,"-6"-2"-41"1,-12 7 15 3,6-7 6 6,-9-1-12-4,-3 1-1 1,-15-3-9 0,-5-3-4 1,-10-2-3 0,3-6-3-7,-5-2 1 6,5-3-1 0,3 0 0 0,7 3 0 2,5-1 2-4,3 1 5 6,6 0 6-7,4 2 4 5,2 0 4-2,6 6 0 1,-3 0-1-1,3 5 1 1,-3 0-1-1,6 5-3 1,3 5 2 1,-3 17-4-3,12 12 1 1,3 14-7 1,3 8-3-1,-3 8-8 1,3 2-1 0,-3-5-81-1,-15-8-35 0,3-7-4 9</inkml:trace>
    </iact:actionData>
  </iact:action>
  <iact:action type="add" startTime="37514">
    <iact:property name="dataType"/>
    <iact:actionData xml:id="d10">
      <inkml:trace xmlns:inkml="http://www.w3.org/2003/InkML" xml:id="stk10" contextRef="#ctx0" brushRef="#br2">2532 7551 148 0,'-6'11'55'1,"3"7"-43"0,-3 25 16 6,0-17 7-2,3 19-10 3,-6 16-3-1,0 5-10 1,6 6-3-2,-6 2-5 3,3-6 4-8,0-9 4 6,0-12 3 0,4-4 3 1,2-12-1-2,2-10 1 5,7-7 0-6,9-12 0 1,6-10-3 3,12-13-1-2,5-8-4 1,4-5-1 1,3-1-3-4,2 1-1 2,-5 2-6 5,3 3 1-8,-1 3-2 8,-5 4-2 2,-6 4-4-13,-1 2-2 4,-5 6-20 1,0 2-7 7,-9 2-28-3,9 4-11-5,-16 2-25 10</inkml:trace>
    </iact:actionData>
  </iact:action>
  <iact:action type="add" startTime="37874">
    <iact:property name="dataType"/>
    <iact:actionData xml:id="d11">
      <inkml:trace xmlns:inkml="http://www.w3.org/2003/InkML" xml:id="stk11" contextRef="#ctx0" brushRef="#br2">3225 8112 140 0,'-5'5'55'1,"-4"6"-43"0,-6 15 21 4,6-7 8 2,-12 13-9 0,3 2-1 3,-3 8-12-5,3 3-4 2,6 8-8 1,4 0-5-7,5 0 1 5,-3-5-2 2,3-8 2-1,0-9 0 0,-3-4 1 1,3-6-2 2,3-5 1-4,3-8 0 2,9-8 3-2,5-8 3 2,10-8 2 0,0-8 8-1,9 0 2 1,5-5-6 0,10-3-2-1,9-2-5 1,-7 0 0 1,-2 2-5-3,-4 3-2 0,-11 2 0 3,0 3-1-2,-6 6-5 1,-10 2 1-1,-2 3 2 1,3 2 3-1,-9 3-7 2,3 3-1-3,0 0-29 5,-6 2-14-7,3-2-47 10,-12-3-49-6,0-8 46 0</inkml:trace>
    </iact:actionData>
  </iact:action>
  <iact:action type="add" startTime="39212">
    <iact:property name="dataType"/>
    <iact:actionData xml:id="d12">
      <inkml:trace xmlns:inkml="http://www.w3.org/2003/InkML" xml:id="stk12" contextRef="#ctx0" brushRef="#br2">2553 8512 116 0,'-6'0'44'1,"0"0"-35"0,-3 0 16 12,3 0 6-12,0 0-6 14,-6-3-2-14,-6-2-11 0,-6-3-5 12,-2-5-4-12,-4-3-5 0,-6-3 1 13,0 1-1-13,4-1 0 14,-10 3-14-14,12 3-4 13,3 2-19-8,7 3-43 10,5 3 9-15</inkml:trace>
    </iact:actionData>
  </iact:action>
  <iact:action type="add" startTime="39540">
    <iact:property name="dataType"/>
    <iact:actionData xml:id="d13">
      <inkml:trace xmlns:inkml="http://www.w3.org/2003/InkML" xml:id="stk13" contextRef="#ctx0" brushRef="#br2">3333 9120 148 0,'-15'-18'55'1,"-3"-1"-43"0,-15-15-1 0,15 15-2 11,-14-7-22-11,-10-3-5 14,-9-6-43-14,-14-4-17 13</inkml:trace>
    </iact:actionData>
  </iact:action>
  <iact:action type="add" startTime="39858">
    <iact:property name="dataType"/>
    <iact:actionData xml:id="d14">
      <inkml:trace xmlns:inkml="http://www.w3.org/2003/InkML" xml:id="stk14" contextRef="#ctx0" brushRef="#br2">2380 7760 104 0,'15'0'41'1,"-15"-2"-32"0,-6-4-5 0,3 4-2 27,-3-6-2-27,-6-8 2 0,-6-5-36 0,-2 0-15 11,-4-1 14-5,3 6 9-6</inkml:trace>
    </iact:actionData>
  </iact:action>
  <iact:action type="add" startTime="40066">
    <iact:property name="dataType"/>
    <iact:actionData xml:id="d15">
      <inkml:trace xmlns:inkml="http://www.w3.org/2003/InkML" xml:id="stk15" contextRef="#ctx0" brushRef="#br2">2836 7845 132 0,'17'5'52'1,"-14"0"-41"0,-6-7-4 3,0 2-5 3,-6-3-37 2,-5-2-17-2,-10-8 7 2,-3-6 3-4</inkml:trace>
    </iact:actionData>
  </iact:action>
  <iact:action type="add" startTime="40322">
    <iact:property name="dataType"/>
    <iact:actionData xml:id="d16">
      <inkml:trace xmlns:inkml="http://www.w3.org/2003/InkML" xml:id="stk16" contextRef="#ctx0" brushRef="#br2">3502 8112 4 0,'-29'-8'0'1</inkml:trace>
    </iact:actionData>
  </iact:action>
  <iact:action type="add" startTime="40997">
    <iact:property name="dataType"/>
    <iact:actionData xml:id="d17">
      <inkml:trace xmlns:inkml="http://www.w3.org/2003/InkML" xml:id="stk17" contextRef="#ctx0" brushRef="#br2">606 8242 108 0,'6'-13'41'1,"-6"13"-32"0,0 2 13 6,0 3 6-3,0 9 1 4,-6 12 3 0,3 17-4-1,3 15 0 1,-6 13-16-1,6 9 0-6,6 2 1 5,-3-6-5 2,3-10-2 0,6-7 1 1,-3-12 0 0,0-7-3-3,3-8-3 2,-3-11-38 0,6-11-17-1,2-10-44 6</inkml:trace>
    </iact:actionData>
  </iact:action>
  <iact:action type="add" startTime="41222">
    <iact:property name="dataType"/>
    <iact:actionData xml:id="d18">
      <inkml:trace xmlns:inkml="http://www.w3.org/2003/InkML" xml:id="stk18" contextRef="#ctx0" brushRef="#br2">910 8535 132 0,'9'6'49'0,"0"10"-38"1,-9 18 26 5,3-10 8 4,-3 10-7-6,-3 3 0 4,3 8-15 0,-9 0-4-1,6 3-11 2,-6-1-5-8,9 1 0 4,0-3-2 4,0-3 2-3,9-7-18 4,-6-6-6-4,9-8-45 9,5-5-62-8,1-16 26 1</inkml:trace>
    </iact:actionData>
  </iact:action>
  <iact:action type="add" startTime="41462">
    <iact:property name="dataType"/>
    <iact:actionData xml:id="d19">
      <inkml:trace xmlns:inkml="http://www.w3.org/2003/InkML" xml:id="stk19" contextRef="#ctx0" brushRef="#br2">1395 8673 244 0,'9'50'93'1,"-18"-21"-72"0,0 16 14 5,6-23 2-1,-6 4-19 3,3 6-7-1,0 5-10 1,0 10-3-1,3 4 1 1,3 2 2-7,3 2 2 6,3-5-21 1,6-5-10 2,-3-2-11-4,0-9-3-1,-3-7-61 11</inkml:trace>
    </iact:actionData>
  </iact:action>
  <iact:action type="add" startTime="42093">
    <iact:property name="dataType"/>
    <iact:actionData xml:id="d20">
      <inkml:trace xmlns:inkml="http://www.w3.org/2003/InkML" xml:id="stk20" contextRef="#ctx0" brushRef="#br2">1660 9750 176 0,'-15'8'68'1,"6"-3"-52"0,0 0 10 3,9-5 4 3,0 0-5 1,9-2 3-1,3-4-16 1,12-1-7 1,11-7-3-3,4-2 6-5,3-2 5 5,8-6 2 2,7-5 4-1,2-5-9 2,1-3-1-3,0-3-7 2,-7 5-2-1,-2 6-2 1,-7 6-2 0,-2 4 0 1,0 8 0-4,-13 9-8 3,-5 12-5 0,-3 17 4-1,-6 13 3 1,-3 10 6 0,-12 8 2-1,0 0 2 1,0 6 0 0,-9 2 0-1,6-5 0 0,-3-6 0 1,3-7 2-2,3-6-36 3,-6-10-17-2,6-11-47 7</inkml:trace>
    </iact:actionData>
  </iact:action>
  <iact:action type="add" startTime="42438">
    <iact:property name="dataType"/>
    <iact:actionData xml:id="d21">
      <inkml:trace xmlns:inkml="http://www.w3.org/2003/InkML" xml:id="stk21" contextRef="#ctx0" brushRef="#br2">2255 9784 212 0,'-12'-8'82'1,"3"6"-64"0,-18-9 0 3,16 6-6 3,-10-3-11 1,-6 0 0-1,0-3-3 1,-3-2-2-1,10 3-46 1,-4-1-19-1,12 3-9 1,9 3-3-1</inkml:trace>
    </iact:actionData>
  </iact:action>
  <iact:action type="add" startTime="42632">
    <iact:property name="dataType"/>
    <iact:actionData xml:id="d22">
      <inkml:trace xmlns:inkml="http://www.w3.org/2003/InkML" xml:id="stk22" contextRef="#ctx0" brushRef="#br2">2511 10229 232 0,'9'5'88'1,"-6"-5"-69"0,0-3 2 3,0 1-5 3,0-6-11 2,3-5-3-2,6-11-1 3,6-8 1-5,5-8-1 4,7-5 8-8,9-2 6 3,-6 2-1 4,-1 8 0-1,4 2-8 1,-6 9-2-1,6 5-4 2,-1 2-1-1,-5 9 1-1,0 4 0 2,0 9-7-3,-4 16 0 3,-2 18 3-2,-3 15 2 1,0 12-1 0,-9 7 2-1,-3 6-1 0,-6 0 0 0,-3-8-3 3,-3-8 1-5,-3-9-18 5,0-9-8-5,0-11-28 4,-3-14-14-2,0-13-10 7</inkml:trace>
    </iact:actionData>
  </iact:action>
  <iact:action type="add" startTime="42934">
    <iact:property name="dataType"/>
    <iact:actionData xml:id="d23">
      <inkml:trace xmlns:inkml="http://www.w3.org/2003/InkML" xml:id="stk23" contextRef="#ctx0" brushRef="#br2">2862 10284 156 0,'-15'-23'57'0,"9"12"-44"1,-11-5 16 3,14 6 4 3,-12-6-18 1,0-6-8-1,-3-1-16 3,-3-1-7-5,0 0-67 4,4 3-28-2</inkml:trace>
    </iact:actionData>
  </iact:action>
  <iact:action type="add" startTime="43263">
    <iact:property name="dataType"/>
    <iact:actionData xml:id="d24">
      <inkml:trace xmlns:inkml="http://www.w3.org/2003/InkML" xml:id="stk24" contextRef="#ctx0" brushRef="#br2">2827 11054 24 0,'-45'-26'11'0,"27"18"-9"1,-15-5 17 7,21 7 8-4,-8-2-8 6,-10-2-1-9,-9-6-10 0,-8-5-3 12,2-6-3-12,-3-2-2 16,-2 0 3-16,-4-3 2 13,-2 3 7-13,-4 3 4 14,3-1-4-14,-2 1-2 14,2-1-3-14,7 1-2 13,-1 0-3-13,7-1 1 14,-7 1-4-14,9 2 0 13,-5 0 1-7,5 0 11-6,0 0 7 0,1-5-3 13,2 3 0-13,-3-6-12 13,4 0-1-13,-4-2-4 0,0-3 0 13,1 0 4-13,-4 0 1 13,3 2-4-13,3 4 1 14,4 2 0-14,-7-1 0 20,3 1 0-20,1 0 0 0,5 0 0 13,-6-3 0-13,1 1 0 13,-7-1 2-13,-6 0-3 14,-5 0 0-14,-4 1 1 14,4-1 0-14,-4 3 0 13,4 0 0-13,-1-6-3 14,0-2 2-9,7-2 14-5,-4-6 6 14,4-3-12-14,-1 3-3 14,-5-3-3-14,2-2 1 13,6-5-3-13,7-4 0 14,8-4 3-14,6-1 3 14,12 1 18-14,3 5 7 0,3-1-7 19,9 1-3-19,0-5-9 13,3-9-3-13,3-2-4 0,-3-3-3 13,6 1-5-13,-6-4 0 14,6-4 4-14,0-1 2 13,0 6 4-13,3-6 3 14,6 0 0-14,-6-2 0 13,-3 0-8-7,-6 2 0-6,-3-2-3 14,-3-1 0-14,-3-2 2 13,-3 0 0-13,6 6 0 14,-6-6 2-14,9-3-1 13,0 1 2-13,0-4-4 14,0 4 0-14,9-9 1 14,-9-2 0-9,0 2-3-5,3 6 2 14,3 0 3-14,-6 0 1 13,9-1 3-4,-6 4 3-3,6 5 0 1,-6-1 2-1,2-2-4 1,-2 3-2-1,-3-3-5 1,0 5 0-1,0 1-7 2,0-4 0-3,9 1-4 5,0 0 2-7,0 2 3 5,6 6 3-3,3-6 2 2,0-5 3-1,3-3-1 1,-9 9 2 0,5 7-7-1,-5 14-1 2,-3 7-3-3,6 0 0 2,6 14 2-1,6 5 4-1,3 8-4 2,11 5 2-1,19 16-7 1,11 3-1-1,18 13 2 2,13 16 4-2,11 0 1 3,18 5 3-5,0 16-1 3,15 0-1-1,5 21 5 0,1-3 1 1,-3 11 2 0,-6 0 0-1,-12 14-2 1,-9 12-2 1,-6 6 3-3,0 3 0 2,-15 20-4-1,-8 9 1 0,-13 5 0 1,-6 2 0-1,-5-7-3 1,-7-6 2-1,-5 3 1 2,-7-11 2-3,-8-7-1 4,-9-14 2-5,-12 3 0 4,-3-3 3-3,-15-5-5 2,-3-6-3-1,0-4-2 1,6-1 3-1,-4-2-9 1,7-11-1 1,3-11 8-3,6-12 4 3,0-6 2-3,9-8 3 1,0-8 1 1,2-3 3 0,1-2-3-1,6-5-2 0,3-4-2 2,2 1 0-2,4 0 2 3,3 3 2-6,-1 4-1 4,1 7-1-1,2 4-3 1,-5 8-2-1,12 9-2 1,-1 4 1-1,4 3 7 1,2 9 4 1,-8 15-5-3,-7 5-3 2,-8 5-1-1,-3 1 1 0,-15 2-1 1,-7 3-1-1,-8 0-2 1,-6-5 1-1,0-1 1 2,-6 9 0-3,1-1 0 5,-1 4 0-7,3 4 0 5,-3 6 2-3,-3-3-1 2,-6-11 2-1,-6-2 2 1,-9-2 2-1,-11 2-1 1,-10-6-1 1,0-2-6-3,1 5 1 4,-1 3 0-5,1 0 2 3,-10-5-1 0,-11-9-1-1,-10-7-2 1,1-13 1-1,-3-11-4 2,-19-11 1-3,1-8-9 3,0-10-2-3,3-11-3 5,2-5-2-7,7-2-8 4,9-4-3-2,2-2-38 10,7 0-57-8,11 0 29 0</inkml:trace>
    </iact:actionData>
  </iact:action>
  <iact:action type="add" startTime="50336">
    <iact:property name="dataType"/>
    <iact:actionData xml:id="d25">
      <inkml:trace xmlns:inkml="http://www.w3.org/2003/InkML" xml:id="stk25" contextRef="#ctx0" brushRef="#br2">7500 7625 156 0,'-3'-5'60'1,"-3"8"-47"0,-3-1-1 0,3 4-4 11,-6-1-2-11,-6 3 3 14,-6 2-2-13,-5 6-2-1,-4 3-2 14,-3 2-3-14,-5 5 3 0,-7-2 4 12,-9-3 4-12,-8 1 0 14,-10-4 3-14,-14-2-5 13,-12-3-1-13,-3-2-2 14,-6-1-1-14,-3 4-1 13,-1-1 0-7,-8 3 2-6,-6 0 1 14,3 2-1-14,-9-5-1 13,-2-2-3-13,-4-3-2 14,3-8 3-14,0-8 0 13,12-8 3-13,6-5 1 14,9-8 3-14,8-8 4 0,7-8-2 19,9 0 1-19,2 0-7 14,10-5-2-14,6 2 4 0,11-2 5 12,9 2 6-12,10-2 3 14,5-1-3-14,6-1-1 14,9-1-6-14,3 0-2 13,6-6-6-13,4-1-1 14,5-4-1-9,0 1 1-5,8-11-2 14,10 5-1-14,9 3-4 13,12-3 0-13,11 3-3 14,16-6 0-14,5 3-7 14,10 1-2-14,11 2 9 13,6 7 6-13,9-2 1 14,9 14 0-9,21 12-2-5,15 17-1 14,21 15-1-14,11 16 0 14,19 17 3-14,11 25 0 13,21 22-2-13,-17 8 2 14,-13-3 3-14,-21 8 3 13,-26 7 0-13,-27 7 2 0,-33-6-4 20,-26 7 0-20,-28 9 1 13,-20 0 0-13,-24 2-2 0,-12-2-2 13,-5-5-2-13,-7-9 1 13,0-15-4-13,3-16 1 14,0-11-55-14,6-13-26 17,9-8-47-1</inkml:trace>
    </iact:actionData>
  </iact:action>
  <iact:action type="add" startTime="51310">
    <iact:property name="dataType"/>
    <iact:actionData xml:id="d26">
      <inkml:trace xmlns:inkml="http://www.w3.org/2003/InkML" xml:id="stk26" contextRef="#ctx0" brushRef="#br2">13849 7824 124 0,'-12'0'49'1,"-9"8"-38"0,-21 8 8 4,19-6 3 1,-22 9 2 2,-21 4 3 0,-14 4-6 0,-21-1-2-1,-21 3-11 0,-12-5 4-5,-18-3 1 5,-12-5-4 0,-11-5-1 2,-13-6-2-4,-5-7-1 2,-10-4 1 2,4-10 1-2,-6-5 3 1,2-8 1-1,1-5-1 1,5-6 1-1,4-5-6 2,5-3-3-3,13-4-1 6,5-4-1-9,12 0 0 4,12-2 2 1,21-3 3 0,12-7 4-1,18-4 5 1,15 3 3 0,17-2 0-1,16-3 1 3,17-11-3-5,18-2-1 1,21 0-8 2,24-11-4 1,20-8-1-2,24 0-1 1,22 11 2-1,26 5 3 0,27 8-9 2,26 8-2-3,25 15-2 3,20 20 0-3,18 15 0 1,21 16 0 0,9 16-9 2,11 13-1-1,7 19 2-1,3 26 5 1,50 37 6-1,-23 11 5 3,-31 29-1-5,-23 8 0 1,-41 15 1 3,-37 6 0-1,-35-13 8 0,-42-8 5-2,-42-11 0 2,-38-21 2 0,-30-13-6 0,-27-16-3-2,-23-13-25 5,-28-11-10-7,-20-16-103 11,0-21-51-7,12-24 89 0</inkml:trace>
    </iact:actionData>
  </iact:action>
  <iact:action type="add" startTime="53189">
    <iact:property name="dataType"/>
    <iact:actionData xml:id="d27">
      <inkml:trace xmlns:inkml="http://www.w3.org/2003/InkML" xml:id="stk27" contextRef="#ctx0" brushRef="#br2">16718 17396 296 0,'6'-13'110'1,"0"0"-86"-1,-6-24-20 2,3 16-15-1,0-14-16 13,6-18-1-13,6-13 13 14,9-10 8-14,5-12 5 15,4-2 13-15,6 0 5 0,6 11 7 13,2 10 3-13,1 8 0 14,2 16-1-14,4 14-10 6,0 17-4-6,2 17-9 13,1 21-3-13,-1 23-3 14,-2 17 0-14,-7 7-2 14,-8 9 1-14,-15 4 3 13,-15 4 3-13,-21-4 2 14,-15-10 1-14,-17-10-2 14,-16-9 1-9,-11-10-2-5,-4-13 2 13,4-13-4-13,5-11 0 14,10-11 7-14,5-13 4 13,6-8 3-13,7-10 5 14,8-11-6-14,12-8 1 0,9-3-13 13,9 4-2-13,12-1-15 20,6 0-6-20,15 5-83 0,20 0-35 12,10 4 28 3</inkml:trace>
    </iact:actionData>
  </iact:action>
  <iact:action type="add" startTime="53788">
    <iact:property name="dataType"/>
    <iact:actionData xml:id="d28">
      <inkml:trace xmlns:inkml="http://www.w3.org/2003/InkML" xml:id="stk28" contextRef="#ctx0" brushRef="#br2">18382 17007 252 0,'113'6'96'1,"-50"-1"-75"0,35 8 19 0,-50-5 4 11,17 3-19-11,18 2-3 14,7 0-12-14,2 3-4 13,0 3-3-13,1 2 4 0,-4 0 5 13,-6 0-8-13,-5 0-2 14,-4 0-31-14,-3 3-13 13,-8-3-97-8</inkml:trace>
    </iact:actionData>
  </iact:action>
  <iact:action type="add" startTime="54057">
    <iact:property name="dataType"/>
    <iact:actionData xml:id="d29">
      <inkml:trace xmlns:inkml="http://www.w3.org/2003/InkML" xml:id="stk29" contextRef="#ctx0" brushRef="#br2">20314 16862 296 0,'21'100'110'0,"-27"-4"-86"1,-9 44-6 5,6-77-10 1,0 19-8 1,-3 8 0 0,0-8-55 0,6-5-25 1,12-5-31-3,18-14-9 2</inkml:trace>
    </iact:actionData>
  </iact:action>
  <iact:action type="add" startTime="54268">
    <iact:property name="dataType"/>
    <iact:actionData xml:id="d30">
      <inkml:trace xmlns:inkml="http://www.w3.org/2003/InkML" xml:id="stk30" contextRef="#ctx0" brushRef="#br2">20975 17193 264 0,'47'-32'99'1,"-26"11"-77"0,6-3-13 2,-12 16-9 4,3 0-20 2,6 0-2-3,8 5 3 3,4 11 1-2,3 14 11 1,2 7 8-7,1 16 4 5,0 13 5 4,-10 11 4-5,-8 5-4 3,-15-3 2-1,-15-5-5 1,-18-5-2 0,-14-11-13-1,-19-10-8 0,-5-19-9 2,-7-18-5-2,-2-22 14 1,2-26 7 2,7-10 28-5,8-11 14 2,10-11 12 1,11-8 8-2,15 1-20 3,15 10-10-2,15 13-18 1,21 8-8-1,14 16-15 2,19 10-6-3,11 11-38 3,6 14-17-4,4 10-23 11</inkml:trace>
    </iact:actionData>
  </iact:action>
  <iact:action type="add" startTime="54703">
    <iact:property name="dataType"/>
    <iact:actionData xml:id="d31">
      <inkml:trace xmlns:inkml="http://www.w3.org/2003/InkML" xml:id="stk31" contextRef="#ctx0" brushRef="#br2">22225 17939 304 0,'39'-58'115'1,"-22"23"-89"0,4-28-10 4,-9 28-9 5,3-26-7-5,0-15 0 2,0-20 2 1,0-9 1-1,0-7-1 2,-1 9 5-9,-2 5 3 7,0 6-1 1,-3 7 0-2,0 6-5 3,-3 13-3-3,0 7 0 4,-6 12-1-4,0 10-3 1,0 5 2 1,-3 8-1 0,-3 6 0-1,-3 7-3 1,-6 3 1-1,-9 5 0 1,-5 3 2 1,-16 3-1-3,-11 2 1 0,-22-5 2 3,-23-5 0-3,-30-3 0 3,-33-8 0-2,-26-5-9 0,-28-5-2 0,-23-1-3 2,-21-7-1-3,-17-1 3 5,-13-2 3-6,-6 0 0 2,-8-2 3 0,-7-1 6 1,4 3 4-1,5 5-1 2,9 3-2-1,10 5 4-1,14 6 4 2,15 5 6-3,18 2 3 1,8 11-5 0,22-3-3 1,-21 3-8 0,35 0-1-2,31 3-1 3,26-6 2-2,21 3-1 2,17 3-1-3,19-3 3 4,15 5 2-5,11 3-7 2,9 5 0 1,7 9-7 3,8 9 1-7,12 14-3 4,6 13 2-1,6 9 5 3,3-1 2 0,3 11 4-6,-3 2 3 3,0 3-2 0,0 0 0 9,0 3-6-15,-3-3-2 0,0-6-1 0,0-12 2 11,0-14 4-11,0-8 2 14,4-12 2 1,4-7 0-15,7-7 2 0,12-5 1 12,9-3-6-12,9-3 0 14,5 0-3-9,7 3 0-5,6-2 4 14,14 4 1-14,12 3-4 13,10 3 1-13,11 0 0 14,15 0 0-14,18 0 0 14,9 2 2-14,11 1-1 13,7 2-1-13,6 6 7 14,17-1 3-9,4 3-5-5,11 0-3 14,9 0-4-14,13 0-1 13,2-5-1-13,6-5 0 14,9-6 0-14,6-8 3 13,15-2 2-13,6 0 2 14,-9 5-1-14,-15 2 1 0,-3 3 0 19,-15 3 1-19,-8 0-5 0,-13-3-1 13,-8 3 3-13,-13-3 1 13,-20-5 0-13,-9 3-2 14,-15 0 9-14,-15-1 6 14,-15 1-1-14,-18 2 0 13,-12 0-8-13,-14-2-2 14,-13-3-2-9,-11 0-2-5,-9-3-32 14,-9-2-16-14,-10-1-97 13</inkml:trace>
    </iact:actionData>
  </iact:action>
  <iact:action type="add" startTime="60123">
    <iact:property name="dataType"/>
    <iact:actionData xml:id="d32">
      <inkml:trace xmlns:inkml="http://www.w3.org/2003/InkML" xml:id="stk32" contextRef="#ctx0" brushRef="#br2">7419 7684 12 0,'3'-8'8'0,"3"5"-6"1,0 0-1 4,0 1 2 3,3-1 4 0,0 0 6 0,6-2-3-1,3 0 0 0,6-1-6 1,2 1-3-1,7 0 4 2,3 0 4-3,6-1-1 2,2 1 1 0,7 2-3 0,8-2 1-1,-2 0 0 0,2 2 1 1,7 3-4 0,2 3-1-1,1 2-1 1,-1 0 1-2,4-2-2 2,2 0 2-1,4-1 2 1,-4 1 4 0,-3-3 11 0,1-3 5 1,-10 1 4-4,-5-4 2 2,-6 1-12 1,-10 2-6 0,-5-2-8 0,-6 2-8-7,-6 3-1 5,-7 0 4 2,-2 0 2-2,-3 0 0 3,-3 0-2-2,0 0-2 3,-3 3-1-6,0 2-40 11,0 3-56-6,0 6 14-2</inkml:trace>
    </iact:actionData>
  </iact:action>
  <iact:action type="add" startTime="61436">
    <iact:property name="dataType"/>
    <iact:actionData xml:id="d33">
      <inkml:trace xmlns:inkml="http://www.w3.org/2003/InkML" xml:id="stk33" contextRef="#ctx0" brushRef="#br2">17647 7961 28 0,'-89'-2'11'1,"41"-1"-9"0,-26-10 0 0,35 2 1 0,-24-2-2 10,16 2 2-4,-63-18-2-6,29 8-1 13,-53-19 3-13,6-2 0 14,3 0 10-14,6-3 3 14,6-3 1-14,12-7 2 19,15-9-4-19,11-2 1 13,13 0-9-13,11 0-2 0,12-8-1 14,13-6 2-14,11-2 3 14,12 3 2-14,9 5-1 14,12 0-1-14,14-3-5 13,13 3-3-13,14 5 0 14,10 8-4-14,8 8 0 0,7 6-1 0,11 7 0 11,0 11 0-11,6 8 0 14,10 7-2-8,11 14 1-6,3 11 3 13,9 16 1 2,11 12 1-15,-2 14 0 0,3 3-3 12,0 7 2-12,-9 14 1 14,-6 5 0-14,-21 0-3 16,-18-11 0-16,-20 1 2 14,-19 2 0-11,-17 3 1-3,-12 7 0 13,-12 14 2-13,-15-8 1 14,-15-3-4-14,-9 1-1 14,-6-9 3-14,-8-7 1 13,-10-14 0-13,-8-11 1 14,-10-12 0-14,-8-11 1 14,-13-11-24-9,-2-13-42 10,-6-5 3-15</inkml:trace>
    </iact:actionData>
  </iact:action>
  <iact:action type="add" startTime="76112">
    <iact:property name="dataType"/>
    <iact:actionData xml:id="d34">
      <inkml:trace xmlns:inkml="http://www.w3.org/2003/InkML" xml:id="stk34" contextRef="#ctx0" brushRef="#br2">16325 18394 132 0,'0'-5'49'0,"0"5"-38"1,-3 0-3 3,3 0-4 5,-6 0-7-1,-3-3 0-2,-2 3-1 3,-7-3 3-3,-3 1 0 2,-6 2 1 0,-6 2 4-1,1 6 5 0,-4 5 6 2,-6 3 5-3,-5 3 3 3,-13-1 1-3,-8-2-13 2,-7-3 0-6,-8-2 0 4,-6-3-4 1,-10-5-2 0,-2-1-2 2,0 1 0-2,0 0-4 1,-6-1-2-1,-1 1 6 1,-2-1 3-1,-3-2 1 3,0-2 3-5,0-1 1 3,0 1 3-1,0-1-7 0,3-2-2 1,-1 2 1-1,4 3 1 0,3 0 1 2,3 0 2-1,-3-3-1-1,3 3 2 1,-1-5-4-1,-2-3 1 0,0-8-3 0,-3-5 2 1,6-5-4 0,2-6 0-1,4 0-3 1,9 0-1-1,2-2 1 2,13-3 0-3,9 0 4 2,5 0 2-1,-9-13 4 0,13-1 1 1,8 1-5 0,7 2-2 0,5 3-2-1,6 6-2 1,3-1 1-1,9-2-1 3,3-1 0-5,6 4 0 1,6-4-3 3,6 1 2-2,0-3-4 1,6-3-1-1,0 6-4 1,6 0 1-1,3-6-2 3,0 0 2-5,3-4 5 4,5 1 2-3,7 1-1 1,3 2 0 1,5 6 2 0,4 2 2-1,3 9-2 1,5 4 0-1,7 9-1 1,5-1 0 2,7 1 2-6,8 2 0 3,9 5-3 1,9 1 0 0,9 2 2 0,7 5 2-1,-4 3 0 1,-3 3-1-1,-3-1 1 3,-3 1-1 6,-3 5 0-15,-8 2 2 3,5 1 1 3,-3-3 3 5,0 3-3-9,4 2 0 4,-1 0-1 9,3 0 1-15,6 0-2 4,0 3-1 5,-3 0 1-3,-5 0 1 4,-4 0-3-8,-3 2 0 6,-5 6 1 6,-7 0 0-10,-6 0 0-3,4 0 2 4,-4 0-3 4,4-1 0-5,-7 1-1 5,-3-3 0-5,-2 6 2 2,-4 10 2 1,-2 5-3-1,-1 8 0-6,-2 9 3 13,-6 2 1-13,-7-3-1 14,-5-3 1-13,-6 3-2-1,-6 9 2 14,-7-4 0-14,-2 1 3 13,-6-9 1-13,-3-2 1 14,-6-5 0-14,-6-6 0 14,-9-2-2-14,-9-1-1 13,-8 4-3-13,-10-6-2 14,-6-3 3-9,-2-7 2-5,2-4-2 13,-3-4-2-13,4-6 0 14,-1-5 1-14,3-3-12 14,4-5-3-14,-1-2-49 13,0-6-22-13,6-8-42 21</inkml:trace>
    </iact:actionData>
  </iact:action>
  <iact:action type="add" startTime="87012">
    <iact:property name="dataType"/>
    <iact:actionData xml:id="d35">
      <inkml:trace xmlns:inkml="http://www.w3.org/2003/InkML" xml:id="stk35" contextRef="#ctx0" brushRef="#br2">12628 3463 156 0,'21'-18'60'1,"-9"13"-47"0,3-6 26 2,-9 6 7 4,3-1-6 1,0-7 0 0,0 0-10 1,0 0-2-2,0 0-15 2,-3-6 5-8,-6 6 3 2,-6-6-11 5,-12 3-6 1,-18 6-2-1,-15 2-2-2,-14 3-3 3,-18 5 0-2,-7 7-1 0,1 7 3 3,6 2-2-5,5 5 1 2,13-3 8 1,11 1 4 0,13 2 1-1,14-3 1 0,18 1 2 1,15 5 4 0,21 2-10 1,17 3-2-4,13 3-6 5,8 8-1-5,4 5-4 2,-4 2-1 1,-2-2-4 0,-10 0-1 0,-8-2 3-1,-12-1 5 1,-9-5 4-1,-13 0 4 2,-14-2 11-3,-8 2 5 1,-10-6-3 2,-12-4 0-3,-12-1-8 3,-8-10-2-3,-10 0-4 3,1-3-1-2,2-7-1 1,1-6 1-2,2-3-4 4,4-5-2-5,5 0-14 2,6-8-6 2,10 3-4-2,8-3-1 0,9 3-15 3,9-11-8-5,9 8-65 13,9 0-51-12,9-5 62 1</inkml:trace>
    </iact:actionData>
  </iact:action>
  <iact:action type="add" startTime="87867">
    <iact:property name="dataType"/>
    <iact:actionData xml:id="d36">
      <inkml:trace xmlns:inkml="http://www.w3.org/2003/InkML" xml:id="stk36" contextRef="#ctx0" brushRef="#br2">13515 3276 244 0,'6'18'90'1,"-6"1"-70"0,-3 12 15 3,0-9 2 6,0 7-1-4,-2 5 2 1,-1 6-3 0,0 13-1 0,-3 5-19 1,-3 8 6-7,0 0 3 6,0-8-4 1,-3 1-1-1,0-12-5 3,3 3-1-3,3-10-7 2,3-5-2-3,0-6 0 3,3-3 0-3,1-5-2 2,2-8 1-2,2-7-15 3,4-4-5-3,3-7-35 2,3-8-14 2,3-8-28-4,0-11-9 3,0-2-26 6</inkml:trace>
    </iact:actionData>
  </iact:action>
  <iact:action type="add" startTime="88212">
    <iact:property name="dataType"/>
    <iact:actionData xml:id="d37">
      <inkml:trace xmlns:inkml="http://www.w3.org/2003/InkML" xml:id="stk37" contextRef="#ctx0" brushRef="#br2">14364 3344 308 0,'-27'-10'115'0,"-18"4"-89"1,-17 4 10 4,26 2 0 3,-20 0-18 0,-16 0-2-1,1 0-12 1,-10 0-3 0,-8 0-1 3,-3 0 2-7,-1 0 1-4,4 0-1 9,3 0 1-3,3 0-2 1,8 0 2 0,7-5-2 2,11-1-1-2,12-2-4 1,10-2-2 0,5-4-44-1,9 4-18 3</inkml:trace>
    </iact:actionData>
  </iact:action>
  <iact:action type="add" startTime="89008">
    <iact:property name="dataType"/>
    <iact:actionData xml:id="d38">
      <inkml:trace xmlns:inkml="http://www.w3.org/2003/InkML" xml:id="stk38" contextRef="#ctx0" brushRef="#br2">15194 3313 228 0,'27'-14'85'1,"-24"9"-66"0,-3 0 5 3,0 5 1 3,-6-3-14 0,-6 0-1 2,-6 1-11-2,-6 2-1 1,-11 0 0 0,-10 8 5-7,-6 5 6 6,1 6-7 1,-1 2-1-3,4 3 1 4,2 2 1-3,9-5-1 2,10 3 1-1,2-6 7 2,6 4 3-3,6-9-2 2,9 5-1-6,6 1-4-1,15 2 1 20,15 6-4-15,11 4-2 3,10 4 0-1,-1 2-1-3,-5-3-3 3,-3 1 2-1,-7-4-1-6,-5 6 0 14,-6-2 0-14,-12-1 0 0,-6-2 4 13,-6-3 3 1,-6 0 7-14,-9 0 2 0,-9-2-1 13,-12 2 2-5,-11-3-8-8,-7-2-2 16,-9-3-3-16,1-2 1 14,-1-6-2-14,1 0 2 13,-4-8-2-13,1-2-1 0,5-3 1 13,4-3 1-13,8-2-19 14,9-3-8-14,9-2-38 17,10-4-17-17,11 1-44 14</inkml:trace>
    </iact:actionData>
  </iact:action>
  <iact:action type="add" startTime="90390">
    <iact:property name="dataType"/>
    <iact:actionData xml:id="d39">
      <inkml:trace xmlns:inkml="http://www.w3.org/2003/InkML" xml:id="stk39" contextRef="#ctx0" brushRef="#br2">15450 4778 216 0,'0'-2'82'1,"3"2"-64"-1,0-3 9 14,0 0 0-13,0-4-12 14,3-1-3-14,0-6-3 14,0-2-1-14,3-5-4 13,0-5 6-13,3-1 5 0,0-12-1 13,3-4 2-13,-1-10 0 13,1-13-1-7,0-8 1-6,-3-5 0 14,0-6-2-14,0-5 1 14,0-13-6-14,0 2-3 13,3 6-3-13,-3-3 0 0,-1 0-2 13,4 6 2-13,0 7-7 13,-3 8 1-13,0 17-1 14,-3 1 2-8,-3 14-4-6,0 6 0 13,-3 7 3-13,-3 6 3 14,0 7-1-14,0 3 0 13,0 6 1-13,-3 2 0 14,-3 0 0-14,-3 2 0 14,-3 6 0-14,-6 0 0 13,-3-5-3-8,-2 5 2-5,-10-5 1 14,-6 2 0-14,-9-2 0 14,-8-3 0-14,-13 3 0 13,-5-6 0-13,-15 8-3 14,-15-7 0-14,-10 7 4 14,-11-7 1-14,-20 7 0 13,-4-5-2-7,-15 3 1-6,-6-6-1 13,-11 3-3-13,-10-5 2 14,4 5-1-14,-7-5 0 0,4 2 2 12,-7 3 2-12,10 0-1 14,2 3-1-14,4 0 3 14,8 2 0-14,9 0-4 13,13 3 1-7,-19 0 0-6,27 0 0 14,15 0 0-14,18 0 2 13,15 3-3-13,14 0 0 14,13 2 1-14,8 8 2 13,10 0-1-13,8 6-1 17,6 7-2-10,7 6-1-2,-1 8 2 3,3 5 0-2,0 16-2 3,0 13 2-5,1 3 1 2,-4-1 0 1,6-2-3 0,0 8 2 0,0 0 1-1,1-5 0 0,2 0 6 0,3-11 4 2,3-8-3-2,3 0-2 0,6-10-2 1,3 2-3-2,0-7 1 3,6-6 1-2,3-3 1 1,6-5 1-1,3-5-2 0,6 0-2 1,9-3-2 2,5-5-1-5,10 0-1 3,11 2 0-1,7 1 3 0,11-3 2 1,10 2 0-1,5 3-1 1,12-2 1 0,9-6-1 0,9 0 0-1,12-2 0 1,12-3 0-2,6 2 0-5,15-10 0 15,11 8 2-15,10-8 1 0,5 0 1 13,-5 3 0-4,5-3 2-9,4 3-1 14,-7-3 0-14,4 0-6 13,-6 2 1-13,2 4 0 14,-5 7 0-14,-7-3 0 14,-2 6 2-14,-15 5-3 0,-12 3 0 12,-16-8 1-12,-13 0 2 20,-19 0 5-20,-15-6 6 0,-17-2-7 13,-16 0-3-13,-11-5-22 14,-6-3-10-14,-7-5-58 13,-2-9-26-13,-3-7-23 14</inkml:trace>
    </iact:actionData>
  </iact:action>
  <iact:action type="add" startTime="91635">
    <iact:property name="dataType"/>
    <iact:actionData xml:id="d40">
      <inkml:trace xmlns:inkml="http://www.w3.org/2003/InkML" xml:id="stk40" contextRef="#ctx0" brushRef="#br2">17337 3231 264 0,'-32'5'99'1,"2"3"-77"0,-24 16 0 12,33-11-3-12,-2 5-13 0,2 4-1 13,6-1-1-13,9 3 2 20,18 2-3-20,15 6-11 0,11-1-2 0,13 7 5 12,0 4 2-12,-1 5 3 13,-2 12 0-13,-4-1-3 14,-8 0 0-14,-9 0 2 14,-12-2 2-14,-9-1 13 13,-9-7 8-13,-9-3-2 14,-6 0-2-9,-6-16-8-5,-3-8-4 14,-5-10-17-14,-4-8-7 13,0-9-35-13,1-12-16 14,2-6-48 0</inkml:trace>
    </iact:actionData>
  </iact:action>
  <iact:action type="add" startTime="91966">
    <iact:property name="dataType"/>
    <iact:actionData xml:id="d41">
      <inkml:trace xmlns:inkml="http://www.w3.org/2003/InkML" xml:id="stk41" contextRef="#ctx0" brushRef="#br2">17954 2850 312 0,'35'-56'118'0,"-29"53"-92"1,-6 6-7 4,0 8-8 5,0 15 3-4,0 22 6 0,3 20 7 2,3 38 4-1,3 24-17 1,-3 15 3-7,0 6 1 5,-9-10 3 2,-3-9 2 0,-6-8-6 2,-3-15 0-5,0-17-8 6,3-20-1-8,4-19 0 5,2-16 0-1,6-14 0 2,6-12 2-2,5-22-3 1,4-18-2-1,3-10-7 1,3-6-3 0,0-6-1-1,-3 4 4-1,3-1-1 3,-4 11 1-2,4 0-3 1,3 8 1-1,0 5 0 1,3 8-1-1,-1 11-1 2,1 5 1-3,-3 13 1 4,0 14 2-5,-3-1-1 3,-3 11 1-1,-4 6 2 0,-5 7 2 0,-3-3-3 2,0 4 0-2,0-12 1 1,0 1 0 1,3-6-11-4,3-10-5-4,12-3-36 14,12-10-16-14,8-8 2 13,10-11 4-13,-1-16 30 0,4-13 17 13,-4-8 12-13,-5-13 7 13,-6-1-1 2,-15 1 0-15,-13 8-1 0,-11 10 1 12,-9 11 4-12,-8 11 6 14,-13 12 6-14,-9 20 5 13,0 12 3-13,1 19 3 14,5 19 4-14,12-1 1 14,9 1-4-14,9-6 1 13,9-8-14-13,6-5-5 14,0-11-6-9,3-7 0-5,-3-9-4 14,-1-10 0-14,1-10-1 13,-3-19-2-13,-3-17-2 14,-6-12 1-14,0-3 1 13,-3 3 0-13,0 8-3 14,0 7 0-12,3 6 2-2,0 8 2 17,3 8-5-17,3 0-1 0,6 5-1 13,0 10 4-13,0 4 1 13,5 7 3-13,1-5-23 14,3 5-8-14,0 5-19 14,0 1-5-14,-1 2 12 13,1 6 10-13,-3-1 13 14,-3 1 9-9,-3-4 10-5,-3-1 7 14,-3-4 11-14,-3-2 6 14,0 0-2-14,0-3 0 13,-3-8-8-13,-3-5-4 14,0-2 0-14,0-9 3 14,3-10-8-14,-1-8-1 14,4-16-1-9,0 5 2-5,3 0 3 13,3 3 5-13,0 8 1 14,3 11 0-14,6-3-7 14,3 15-3-14,5 9-5 13,7 8-1-13,3 7 1 0,3 6 2 13,-4 0 1-13,1 0 1 20,-6-3-5-20,-1-3-1 14,-5-7-32-14,0-6-15 0,-3-5-24 12,-3-5-7-12,-7-6-6 14,-2 1 1-14,-3 2 34 25,-3 0 25-15,0 2 31-6,0 6 34 3,0 0 18-1,0 3-5 0,0 2-1 1,0 1-9 0,3-1-4-1,0 3-21 1,3-8 1-7,6 0 2 7,5 0-7-3,7-11 0 3,3-2 2 0,3-3 0-2,-1-5-6 3,-2 0-3-3,-6 5-3 2,-6-10 0 0,-9 2-9-1,-12 3-1 1,-9-3-3 1,-12 8 1-4,-12 8-2 5,-9 16 2-4,-2 5 0 2,-1 6 3-1,4 10 8 0,5 10 6 1,6 1 13 0,9 2 9 0,12-7-4-1,9-3-3 2,12-6-9-3,9-2-4 0,9-8-14 3,8-6-7-2,7-10-39 1,6-13-18-2,-1-11-48 2,1-10-22 0,2-11 25 7</inkml:trace>
    </iact:actionData>
  </iact:action>
  <iact:action type="add" startTime="93335">
    <iact:property name="dataType"/>
    <iact:actionData xml:id="d42">
      <inkml:trace xmlns:inkml="http://www.w3.org/2003/InkML" xml:id="stk42" contextRef="#ctx0" brushRef="#br2">20713 3321 304 0,'77'-67'112'0,"-53"54"-87"0,3 3 7 5,-18 15-5 1,0 0-11 1,0 22-1 0,-1 18 8 1,-2 10 5-1,0 35-14 1,-3 19 12-7,0 4 4 6,0 9-7 0,-3-11 0 1,-3-13-14 2,0-16-3-4,0-13-2 5,-3-21 0-7,0-11-18 4,-2-16-5-1,-7-16-7 1,-9-18-1-1,-12-11 4 1,-6-2 3 0,-2-1 10 0,-7 6 5 1,-2 2 2-8,-4 14 1 0,4 16 0 13,5 5-2-13,6 7 9 13,6 9 6-13,10-5 19 14,11 4 10-14,12-4-5 14,15-1-3-14,15 1-14 13,14-9-6-9,1 1-12-4,6-6-2 13,5-5-49-13,4-8-18 14,5-11-82 1</inkml:trace>
    </iact:actionData>
  </iact:action>
  <iact:action type="add" startTime="93753">
    <iact:property name="dataType"/>
    <iact:actionData xml:id="d43">
      <inkml:trace xmlns:inkml="http://www.w3.org/2003/InkML" xml:id="stk43" contextRef="#ctx0" brushRef="#br2">21960 3321 296 0,'15'-8'110'1,"-18"21"-86"0,-6 29 18 0,3-10 1 11,-3 18-1-11,-9 24 4 14,0 22-14-9,0 1-5-5,1 17-15 14,2 0 1-14,3-8 1 0,0-22-5 13,3-12-1-13,3-17-2 13,3-10-1-13,3-8-14 14,3-18-4-14,3-11-54 13,3-19-22-13,-3-28-87 21</inkml:trace>
    </iact:actionData>
  </iact:action>
  <iact:action type="add" startTime="93992">
    <iact:property name="dataType"/>
    <iact:actionData xml:id="d44">
      <inkml:trace xmlns:inkml="http://www.w3.org/2003/InkML" xml:id="stk44" contextRef="#ctx0" brushRef="#br2">22201 3694 340 0,'-33'-8'126'1,"-2"8"-98"-1,-31-11 21 7,36 8 2-2,-14-10-24 4,-16 3-5-3,-2-4-13 5,2 4-6-7,4-1-2 4,5 3-37-7,9-8-13 5,10 3-32 3,5 3-15-2,9 4-36 8</inkml:trace>
    </iact:actionData>
  </iact:action>
  <iact:action type="add" startTime="94187">
    <iact:property name="dataType"/>
    <iact:actionData xml:id="d45">
      <inkml:trace xmlns:inkml="http://www.w3.org/2003/InkML" xml:id="stk45" contextRef="#ctx0" brushRef="#br2">22305 3966 244 0,'3'-13'90'0,"-12"5"-70"1,-12 8 2 4,10 3-6 3,-10 2 2 0,-9 11 6-1,-3 16-4 1,0 18-2-1,7 13-10 1,8 3 15-7,12-5 6 7,6-8-6-2,9-8-3 1,6-10-7 1,6-12-3-1,5-12-6 1,4-11-1-1,3-16-3 0,0-16-3 2,-4-7 4-2,-2 4 1-6,-6 1 2 14,-3 10 2-14,-3 8-1 0,-3 11 0 12,2 8-6-12,1 15-1 14,3 9 1-14,0 4 0 14,0 1 12-6,0-3 5-8,3-5-8 14,-4-8-2-14,1 0-31 14,3-11-10-14,3-5-34 13,6-5-13-13,2-16-19 14,4-3-5-14,0-8 18 13,3-2 18 2,-4-6 50-10,-2-2 35-5,-3 2 20 14,0 5 20-14,-10 1 10 0,-2 5-1 12,-6 8-2-12,-6-3-19 14,-9 13-6-14,-3 6-22 14,-3 10 9-14,0 6 3 0,3 13-6 12,6 8-1-12,3 7-4 14,6 1 0-9,6 5-8-5,0-5-3 14,-3-1-3-14,-3-2 1 13,-3-2-2-13,-6-6-1 14,-6 3-4-14,-9-3 0 14,-3-3 2-14,-6-7 1 13,-5-3-6-13,-4-9-3 14,-6-7-19-9,0-2-6-5,1-22-22 14,-1-5-9-14,3-13-57 13</inkml:trace>
    </iact:actionData>
  </iact:action>
  <iact:action type="add" startTime="94864">
    <iact:property name="dataType"/>
    <iact:actionData xml:id="d46">
      <inkml:trace xmlns:inkml="http://www.w3.org/2003/InkML" xml:id="stk46" contextRef="#ctx0" brushRef="#br2">23326 3651 312 0,'27'27'118'15,"-30"7"-92"-14,-9 32 26 0,6-23 7 0,-3 12-17 17,0 22-1-12,0 10-22-3,0 1-7-2,3-9-7 14,1-8-2-15,-1-5 3 1,3-18-19 13,0-8-8-13,3-27-55 25,3-16-17-18,3-28-8-1,5-9 2 7,10-18 0-6,9 0 54 1,3 2 56-2,0 11 29 2,-1 8 16-3,-2 10 5 0,-3 9-22 3,-6 10-11-2,-9 8-16 1,-12 5 7-7,-9 16 7 5,-15 3 3 2,-6 11 3-1,-6-6-4 2,-2 3 0-4,-1-3-10 5,6-3-3-4,12 3-6 2,15 8-4-1,12 3 2 0,15 5 0 1,15 8-3 0,9-3-3 0,2-2 0-2,-2-3-1 5,-6-14-44-6,-10-4-20 1,-8-9-63 10,-9-10-57-9,-6-8 64 1</inkml:trace>
    </iact:actionData>
  </iact:action>
  <iact:action type="add" startTime="95448">
    <iact:property name="dataType"/>
    <iact:actionData xml:id="d47">
      <inkml:trace xmlns:inkml="http://www.w3.org/2003/InkML" xml:id="stk47" contextRef="#ctx0" brushRef="#br2">23814 5048 248 0,'-18'8'93'0,"-2"-5"-72"1,-16-3 14 5,15 0 0 3,-15-5-16-4,-14-3-3 2,-13-3-10 2,-8-7-2-2,-10-4-2 1,-8 1-2-7,-9 0 1 6,0 0-1 0,-3 0 0 1,-7 5 0 0,-5 3 0-2,-3-1 17 5,-3 1 9-7,-9-3-5 4,3 3 1-1,-6-3-9 1,-3 0 0-1,0 6-6 2,9 2 1-3,-6 0-1 2,3 3 1 2,33 5 2-4,-30-8 1 0,-6 2 1 3,0-2 0-2,9 3-6 0,0 0-4 1,0-1-1 0,3 4 1-2,12-3-1 2,-3 2 2-1,2 0 0 4,1 1 1-6,3-6 0 1,-3 2 0 2,-3 1 0 1,-3 0 2-2,3-1-3 0,-7 1-2 1,-2-3 0 0,-3 0-1 1,3 0 0-4,-3 3 0 2,-3 2 6 1,0 3 4-1,-21 3 1 1,-2 2 3-1,2 1-5 1,3 2-1 0,-6-3-2 0,-3-2 1-1,9-1-4 3,0 1 0-5,1-1 1 2,11 4 2 1,6-1-1 0,3 6 0-1,2-3-6 1,4 0 1-2,3-1-11 2,-6-1-3 1,0-9-53-3,-6-7-20-2,6-9-73 12,6-7-68-15,12-6 86 14</inkml:trace>
    </iact:actionData>
  </iact:action>
  <iact:action type="add" startTime="96439">
    <iact:property name="dataType"/>
    <iact:actionData xml:id="d48">
      <inkml:trace xmlns:inkml="http://www.w3.org/2003/InkML" xml:id="stk48" contextRef="#ctx0" brushRef="#br2">17724 3606 140 0,'18'-16'55'1,"-9"14"-43"0,3-9 1 0,-6 9-3 11,0-4-15-11,-3-2-6 14,-3-10-4-14,0-1 1 13,-3 3 8-7,-3-7 3-6,0 4 27 14,0 3 13-14,-3 3 8 13,0 0 3-13,-3-1-13 0,0 1-4 13,0 3-18-13,1 2-1 0,-4 2-1 12,0 1 5-12,-6 3 2 14,-3 2 2-14,-6 0 2 15,-2 0-10-11,-1 0-2 11,-3 2-8-15,0 3-2 0,-2 1 2 12,-4 2 3-12,0 0 2 14,1 2 1-14,-1 3-2 14,3-2-1-14,10 2-3 13,5 0-2-13,9 1 3 14,9 2 0-9,9 2 1-5,12 3 0 14,9 6-2-14,5 2 1 14,7 11-4-14,0-6-2 13,0 6 2-13,2 2 0 14,4 0-2-14,-3 1 2 14,-4-6 1-14,-2 0 0 13,-6-3 4-7,-6-2 2-6,-9 0 0 13,-9-1-1-13,-6-2-3 14,-12-2-2-14,-6-3 3 0,-6 0 2 13,-3-3 0-13,-8-3 0 13,-7-5 1-13,-3-2 1 14,-5-3-3-14,-7 0-3 17,4-8 0-15,2-5 1-2,4-1-1 14,5 1-1-14,3 2 1 13,9-2-1-13,7 2 2 14,5 1 3-14,3-1 4 13,3 3 2-5,3 0-5-8,0 0-4 13,-3-5-4-13,-2 2 1 12,-1 1-1-12,0-1 0 13,0 3-3-13,0-5 1 14,3 2 4-14,3 0 2 14,0 3-3-14,3 0 1 13,4-2-2-13,2 2 0 0,3-6-49 13,3 4-23-13,2-1-92 20</inkml:trace>
    </iact:actionData>
  </iact:action>
  <iact:action type="add" startTime="128030">
    <iact:property name="dataType"/>
    <iact:actionData xml:id="d49">
      <inkml:trace xmlns:inkml="http://www.w3.org/2003/InkML" xml:id="stk49" contextRef="#ctx0" brushRef="#br2">7062 9424 204 0,'-30'-2'0'1,"-17"-9"-1"0,26 6 2 0,-15 0-1 11,-11-3 0-11,-13 2 11 14,-11 1 5-14,-7-3-8 13,-8 3 4-13,-3 5 4 0,-10 5-6 13,-5 0-1-13,-12 1-1 14,-6 2 2-14,-9-6 4 13,-6 1 1-7,-9 0-4-6,1-3-1 13,-4-3-4-13,3 0-1 16,-3-5-1-10,0-2 0 4,3-1-2-4,1-10 1 1,8-3-4-5,6-7 0-2,6-4-1 14,9-5 0-14,11-2 4 13,10-6 1-13,9 1 1 13,14-1 2-13,13-2 3 14,14-3 5-14,4 0 1 0,14-2 0 15,9 2-1-15,12 2-1 13,0 4-5-13,12-1 0 14,9 8-12-14,12 1-4 18,8-1-3-18,13 0-1 0,11 1 4 13,10-4 3-13,17 1 0 13,7 2 4-13,8 1 0 14,36-4 1-14,0 12-3 13,11 1 2-13,10 12-6 14,6 10 0-14,9-3-4 14,5 11 2-9,10 0 0-5,5 6 3 14,-2 2 4-14,2 5 3 13,-2 8-2-13,-1 11 0 14,-11 2 1-14,-7 9 2 13,-11 4-1-13,-12 1 2 14,-12 5 4-14,-18 5 4 14,-12 8-2-9,-15 3 0-5,-17 2-3 14,-16-7 1-14,-14-1-6 14,-15 1-1-14,-15 2 2 13,-15 0 1-13,-15-2 3 0,-12-4 1 13,-9-4-3-13,-9-6-3 13,-2-5 0-13,-4-5 1 14,-2-3-1-9,-4-3-1 10,-2-5 3-15,-4-2 0 0,1-6 1 13,2-5 0-13,3-5-16 13,4-4-6-13,11-1-27 14,10-9-8-14,11-2-55 14</inkml:trace>
    </iact:actionData>
  </iact:action>
  <iact:action type="add" startTime="129017">
    <iact:property name="dataType"/>
    <iact:actionData xml:id="d50">
      <inkml:trace xmlns:inkml="http://www.w3.org/2003/InkML" xml:id="stk50" contextRef="#ctx0" brushRef="#br2">7884 9110 200 0,'6'-22'74'0,"0"17"-58"1,12-3 3 7,-4 6-2-3,13-1-13 0,15 0-5-4,14 6 1 14,10 2-1-14,11 1 1 13,7-1 2-13,2 5 1 0,-3-2-4 13,-2-2-1-13,2-4 3 14,-9 1 3-14,-2-6 12 13,-7-2 5-13,-5-3 2 12,-9-3 1-12,-7 4-11 14,-8-1-3-14,-6 2-8 14,-7 1-4-14,-5 2-17 14,-3 1-7-14,-3-1-36 0,-3 0-15 12,-9 3-14 5</inkml:trace>
    </iact:actionData>
  </iact:action>
  <iact:action type="add" startTime="129347">
    <iact:property name="dataType"/>
    <iact:actionData xml:id="d51">
      <inkml:trace xmlns:inkml="http://www.w3.org/2003/InkML" xml:id="stk51" contextRef="#ctx0" brushRef="#br2">9182 8694 196 0,'14'-53'74'1,"-2"35"-58"0,0-9 5 12,-3 17-1-12,9-6-17 0,3-3-3 13,6-4-6-13,2-7 1 13,7-4 3-13,12-3-6 0,2-8-2 0,7-3-10 12,14 1-2-12,13-4-9 20,8 9-3-20,9 2 10 16,9 6 15-16,6 5 17 13,6 10 1-13,6 9 3 14,6 5-9-14,0 10-2 13,3 5-1-13,3 9 2 14,0 10 5-14,-12 5 6 14,-6 9 4-11,-9-1 2-3,-6 6-6 14,-8-1-3-14,-13 1-5 14,-6 2-2-14,-14 3 3 0,-13 5 8 12,-11 11 3-12,-15 3-2 14,-15 2 1-14,-12 8-9 14,-12 8-4-14,-15 0 0 13,-15-3 0-8,-14-2 3-5,-10 2 1 14,-5 3-1-14,-4-5 1 14,-5-6 0-14,-6-5 1 13,-9-8-4-13,-10-8-3 14,-38 6 0-14,-5-11 1 13,-13-19 1-13,-9-13 1 0,-2-18-2 20,-7-14-2-20,3-10 1 0,7-16 1 12,8-13-1-12,12-19-1 14,18-16 7 0,15-2 3-14,15-8-3 0,18-14-2 13,20-4 2-13,21-1 2 14,22-13-2-14,23 0 1 13,23 13-25-8,19 6-8-5,26 7-72 14,28 19-64 1,29 11 53-15</inkml:trace>
    </iact:actionData>
  </iact:action>
  <iact:action type="add" startTime="130339">
    <iact:property name="dataType"/>
    <iact:actionData xml:id="d52">
      <inkml:trace xmlns:inkml="http://www.w3.org/2003/InkML" xml:id="stk52" contextRef="#ctx0" brushRef="#br2">13518 9290 244 0,'81'-43'93'1,"-37"22"-72"0,22-3-4 3,-24 16-7 4,20-2-8-1,24-1-2 0,22 1 1 2,26 2-1-2,11 2 0 2,16 4 0-8,6 2 0 2,-6-3 0 6,-10-2 0-2,-17-3 2 1,-18-3 3 0,-17 1-2-1,-16-4-2 1,-12-1 2 0,-8 1 0 0,-10 1-37-1,-8 0-16-1,-9 0-52 10</inkml:trace>
    </iact:actionData>
  </iact:action>
  <iact:action type="add" startTime="130578">
    <iact:property name="dataType"/>
    <iact:actionData xml:id="d53">
      <inkml:trace xmlns:inkml="http://www.w3.org/2003/InkML" xml:id="stk53" contextRef="#ctx0" brushRef="#br2">15370 8789 244 0,'33'11'90'1,"-10"0"-70"0,31 15 15 3,-27-10 0 4,14 5-16 0,16 6-5 1,14 10-9-3,1 8-2 0,-10 2-1 3,-8 4-4-8,-15 1 1 5,-19-1-19 3,-20-4-9-3,-23-2-5 2,-25 0 0-1,-17-2 1 2,-16-6 1-3,-14-3-40 9,-6-7-30-7,3-12 39-1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5:30.9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96">
    <iact:property name="dataType"/>
    <iact:actionData xml:id="d0">
      <inkml:trace xmlns:inkml="http://www.w3.org/2003/InkML" xml:id="stk0" contextRef="#ctx0" brushRef="#br0">14727 13359 124 0,'-57'16'49'1,"25"-11"-38"0,-28 6 6 12,30-3-1-12,-14 2-12 14,-13 3-1-14,-8 3-3 14,-7-3 0-14,-8 1 0 13,-1-4 2-13,-5-4 3 0,0-6 7 13,-1-3 4-13,4-2 7 14,3-1 6-9,-1-2-5-5,4-5-2 14,0-5-8-14,-1-4-4 0,4-4-1 14,-4-6-1-14,10-5 0 13,2-2 0-13,7-6 0 14,5-3 0-14,10 3 2 14,5 0 4-14,9 3 3 16,6-9 4-12,7-2-2-4,2-5-2 13,3-8-7-13,3-3-4 14,0 6-1-14,3 2-1 14,0 5 0-14,3 3 0 13,3 3 2-13,3-3 1 14,6-2-3-14,6-1-3 13,6 6 2-7,5 0 0-6,7 2 1 15,9-2 0-15,3-1-5 14,8-1-1-14,10-1 1 0,8 2 0 13,30-10-4-13,18 16-1 13,6 14-2-13,3 4 0 14,6 14-2-14,0 10-1 18,-3 9 3-12,6 7 3 1,-6 8-2-1,0 11 2-1,0 10 1 2,0 14 2 0,-15 2-1 0,-3 11-1-1,-18 13 5 2,-17 8 3-3,-16 0-1 4,-14 13 0-5,-15 8 1 3,-12-3 0-1,-15-10-2 1,-15-2 1-2,-12-9 7 3,-9-2 3-3,-6-11 5 3,-5-8 1-1,-7-11-10-1,0-10-3 3,4-2-6-5,2-14-1 2,9-3-45 1,12-10-20-1,10-8-70 8,22-21-46-7,13-27 81-2</inkml:trace>
    </iact:actionData>
  </iact:action>
  <iact:action type="add" startTime="9641">
    <iact:property name="dataType"/>
    <iact:actionData xml:id="d1">
      <inkml:trace xmlns:inkml="http://www.w3.org/2003/InkML" xml:id="stk1" contextRef="#ctx0" brushRef="#br0">17668 12486 324 0,'18'-29'123'1,"-9"10"-95"0,-4-15-4 3,-2 20-6 3,0-9-21 1,0-9-2-1,0-10-18 0,0-1-5 1,3 1 14 0,3 0 1-7,6-3 1 8,9 0 14-3,9-6 5 0,8-4 11 3,13-3 3 17,11-3 1-26,16 0-2 8,5 5-6-7,15-2-1 1,15 0-10 7,15 2-4-1,18 9-3 5,15 10 3-12,20 15-7 6,10 17-2 0,5 13 6 3,1 16 3-3,-4 5 0 1,-11 13 0-2,-19 17 1 2,-11 15 2 7,-9 8-3-4,-15 8-2-10,-18 15 2 1,-18 12 0 4,-20 2 1 3,-19 13 0-1,-17 6 2-1,-24-11 1 0,-24 2 1 2,-27 1 0-2,-20-8-2 1,-16-19-2-2,-17-8 1 1,-15 1 1 1,-9-7-1 0,-15-1 2-1,-3-6-4 0,-3-5 0 1,-33 7-4 0,3-12 1 1,4-14 2-2,-4-13 3 0,3-13-5 1,4-14 1-2,2-10 1 2,6-8 3-1,12-11 4 1,9-10 2-1,9-5 3 1,6-11 1-1,3-16 6 4,3-21 1-7,-1-16-5 3,4-5 0 1,12-19-6 0,9-13-2-1,11-13 11 2,19-17 6-2,14-1 6 0,15-20 6 2,15 1-8-2,15-3-1-3,12 14-12-3,15 20-3 13,20 24-8-13,28 14-2 13,35 18-18-13,50 18-8 14,67 30-37-14,58 37-15 13,55 37-109 2</inkml:trace>
    </iact:actionData>
  </iact:action>
  <iact:action type="add" startTime="12674">
    <iact:property name="dataType"/>
    <iact:actionData xml:id="d2">
      <inkml:trace xmlns:inkml="http://www.w3.org/2003/InkML" xml:id="stk2" contextRef="#ctx0" brushRef="#br0">10045 12068 160 0,'-3'-6'63'0,"-6"6"-49"1,-6-5 0 4,6 2-3 4,-6 1-10-2,-6-4 0 1,-2 4-1-1,-4-1 0 0,-6 1 0 2,-6-1 4-8,-5 0 2 4,-10 1 9 3,-5 2 2-1,-7 2 5 2,-11 4 1-2,-7-6-6 1,-8-3-2-2,-12 3-9 5,-3 0-2-7,0 0-2 7,2 0-2 0,1 3-2-8,3 2 1 2,0 0 1 2,-3-5 2 2,-1 0 5-1,1 0 6-2,-3-3-1 2,3-4 3 0,3-1-6-1,2 2-1 3,13 1-6-5,6 2-2 2,11-2 0 1,7 2 2-1,11 1-1 1,7-1 2-1,5 1-13 1,6-1-6-1,3 0-77 8,1 1-67-4,2-20 52-7</inkml:trace>
    </iact:actionData>
  </iact:action>
  <iact:action type="add" startTime="13155">
    <iact:property name="dataType"/>
    <iact:actionData xml:id="d3">
      <inkml:trace xmlns:inkml="http://www.w3.org/2003/InkML" xml:id="stk3" contextRef="#ctx0" brushRef="#br0">5404 11708 132 0,'-65'-32'52'0,"32"24"-41"1,-12-2-9 3,28 4-8 4,-10-2 2 1,-6 0 1-2,-6-2 18-1,-2-1 10 1,-10 3 7 1,-2 3 3-1,-16 0-11 1,-2-1-1-1,-7 1-14 2,-2 2 1-9,-9 1 3 7,-1-1 2 2,-5-2 0-3,-3 0-3 4,3-1-2-5,2 4 0 2,4-4 1 1,3 1-1 0,8 0-1-1,4-1-5 0,8 1-3-2,10 3-3-4,5-1 1 14,4 0-6-14,14-2-3 13,6 0-47-13,24-16-88 30</inkml:trace>
    </iact:actionData>
  </iact:action>
  <iact:action type="add" startTime="13575">
    <iact:property name="dataType"/>
    <iact:actionData xml:id="d4">
      <inkml:trace xmlns:inkml="http://www.w3.org/2003/InkML" xml:id="stk4" contextRef="#ctx0" brushRef="#br0">4639 10806 256 0,'0'-14'96'1,"6"9"-75"0,-12 0-8 12,6 2-7-12,0 0-6 14,0-2 2-14,0-3-3 13,0-2 0-7,0-4 1-6,6-4 4 0,0-9 2 12,-3-7 9-12,3-11 4 14,-3-8-5-14,0-5-3 14,0-8-6-14,-3-6-4 13,0-4 2-13,0-4 2 14,0 6-7-14,0 8 0 0,0 3 0 19,-3 7 1-19,0 3 1 0,0 8 0 13,0 5-3-13,3 6 2 13,0 10-1-13,6 6-2 14,6 4 0-14,12 7 0 14,15 7 3-14,20 2 0 13,10 6 1-13,20 3 2 20,15-1-3-20,18 3-2 0,12 1 2 13,18-4 2-13,12 6 0 14,14-3-1-14,16 3 1 13,8-2-1-13,6 1 0 14,-5-7 2-14,-7 3-3 13,-2-1 0 2,-10-2 1-15,-11 3 2 5,23 2-1-5,-26 0-1 13,-24 3 1-13,-30 0 1 14,-27 0-3-14,-17 0 0 13,-19 8 1-13,-14 2 2 0,-9 14 8 13,-12 5 3-13,-9 5 2 14,-7 14 1-14,-4 12-4 20,-7 1 0-20,-3-8-3 13,-3-6 2-13,-3-12-6 14,3-9-3-14,6-8-8 0,3-7-4 13,9-9-21-13,12-7-7 13,15-11-12-2,11-8-4-4,4-16-10-2,0-18-3 2,-1-11 19 8,-5 0 9-8,-3 8 25-2,-6 11 24 3,-7 10 13-1,-2 11-1 0,-6 13-3-2,-3 18 13 2,-6 22 8-2,-9 7 0 2,-9 1 0 0,-9 2-22 1,-9-2 5-8,4-6 1 4,-1-5-10 2,3-5-3 2,6-8-5-2,3-8-1 3,3-6-1-5,4-2 0 2,2-8-2 0,0-5 1 1,-3-6-7 0,0-4 1-1,-6-7-12 1,-9-4-6-1,-6-6-2 2,-8 0-1-3,-1 1 14 3,3-1 7-3,6 6 9 1,4-1 7 1,8 3 10-1,3 6 6-4,3 2-4-2,3 5-3 17,0 3-10-17,0 0-5 14,3 3-2-14,-3 2-1 0,0 1-7 16,-3 2 0-16,4 2 1 14,-1 4 1-14,3-4-2 13,0 1 2-13,3-3-6 14,0 3 0-14,3-3-26 13,0 0-10-13,6 0-84 14</inkml:trace>
    </iact:actionData>
  </iact:action>
  <iact:action type="add" startTime="14897">
    <iact:property name="dataType"/>
    <iact:actionData xml:id="d5">
      <inkml:trace xmlns:inkml="http://www.w3.org/2003/InkML" xml:id="stk5" contextRef="#ctx0" brushRef="#br0">4493 10724 284 0,'0'-11'107'15,"0"11"-83"-14,0 8-12 0,-5 5-10 0,-1 19-10 12,3 13 2-6,0 8 4-6,3 2 1 13,0-2 1-13,3-8-3 0,0-8 0 13,0-5-1-13,0-8 3 14,2-11 9-14,7-8 4 13,6-10 3-13,-3-13 1 14,6-9 5-14,3-13 1 14,6-7-3-9,8-3 1-5,-2-1-13 14,3 6-5-14,-1 3 1 13,1 5 0-13,-6 3-1 14,-3 2 1-14,-4 5 2 14,-2 3 4-9,-6 6-6 2,-3 5-2 0,-3 2-3 0,-3 3-2-1,0 3 3 1,-9 2 0-1,-9 6-4 1,-3 5 1 1,-6 2 4-3,-6 4 2 1,-6 2-5 1,-8-1-2-1,-7 1-5 0,-3-2 1 1,-5-4-8 0,-4-2-2-1,7-3 3 1,-1-2 5-2,12-3 6 4,7-3 5-4,5-2 5 1,6 0 4 0,6-1-9 2,6 1-2-2,9 0-17 1,3 2-7-1,15 3-38 1,15 6-14 1,8 7-21 4</inkml:trace>
    </iact:actionData>
  </iact:action>
  <iact:action type="add" startTime="16952">
    <iact:property name="dataType"/>
    <iact:actionData xml:id="d6">
      <inkml:trace xmlns:inkml="http://www.w3.org/2003/InkML" xml:id="stk6" contextRef="#ctx0" brushRef="#br0">5583 13417 196 0,'-15'3'74'1,"3"-6"-58"0,-18-2 9 0,12 2 2 11,-11-2-12-11,-13 2-1 14,-12-2-10-14,-8 0-3 13,-6-1-1-13,-16 4 0 0,1 4 0 13,-3 1 2-13,-10 0 3 14,1-3 7-9,0 0 4-5,-3 0 5 14,8-6 2-14,7-2-4 29,0-2 1-29,5-3 0 0,7-1 0 0,8 1-9 12,13 2-2-4,2 1-5-2,15 2-1 2,0 3-8-3,16-1-2 1,-1 4-34 0,15-1-13 0,24 6-84 9</inkml:trace>
    </iact:actionData>
  </iact:action>
  <iact:action type="add" startTime="17343">
    <iact:property name="dataType"/>
    <iact:actionData xml:id="d7">
      <inkml:trace xmlns:inkml="http://www.w3.org/2003/InkML" xml:id="stk7" contextRef="#ctx0" brushRef="#br0">4455 13581 44 0,'-3'-5'16'0,"-6"5"-12"1,-3 2-17 6,9 1-6-3,0 2 18 5,0 3 11-1,3 3 35-1,-6 5 17 1,3 5 3 0,0 11 3-3,0 10-23 4,0 8-7-1,0 16-22 0,3 11-8-2,0 3-5 2,0-4 2-7,-9 4 4 6,0-4-3 3,0-2-1-4,-2-7-2 2,-1-4 0-1,0-7 2 1,-3-9 2-1,0-4-3 2,6-9-3-4,-3-8 4 4,0-4 4-2,6-6-3 1,0-3-1-1,3-3-2 1,6 1-3-2,9-1 1 2,12 1-1 1,15 2 0-2,23 1 2 1,13 1-1-2,26-1-1 2,27-1-2-1,24 0 1 1,26 0-1-1,19 6 0 1,11 5 4 0,3 5 3-1,7 3 0 2,5 2 0-3,3 3-6 3,-9-5 1-3,-2 5 0 2,-13-8 0-2,33 0-3 3,-35 0 2-4,-25-5 3 3,-26-3 1 1,-21-5-1-2,-24-3-2 2,-17 0 1-3,-19-5-1 0,-11 0 0 3,-16-2 2-2,-5-4 1 1,-9-2 1-1,-6 0 6 1,-6 0 4-1,-1-2 4 3,-5-4 1-5,-3-2-2 4,0-5 0-3,-3-8-9 2,0-13-3-1,3-17-10 1,6-20-2-1,6-14-1 1,3-7 2 0,3-17 8-2,-1-15 4 4,1-1-1-5,-3-2 2 3,-3-10-6-1,-6 7-3 1,-3 11-8-1,-3 11-2 1,-3 15 0 3,0 16 2-7,0 16 10 5,-3 19 5-1,0 10-5 0,-3 14-1-3,-3 15-5 2,-9 19 1 1,-3 16 3 0,-6 10 1-1,-6 6 3 1,-5-1 1-1,-1 4 5 1,0 2 3 1,1-3-11-4,2-8-2 2,9-10 5 1,9-11 3 0,21-34-30-1,12-24-26 9,15-21-12-15,8-22 12 13,4-10 7-10,-3 6 28-3,-4 17 11 13,-2 17 10-13,-6 13 5 14,-6 16 5-13,-4 16 2-1,1 23 2 14,-3 22 0-14,-3 7 4 14,-3 6 5 0,0-2-5-14,3 2 0 0,6 0-15 13,8-1-8-13,16 1-63 14,17-5-28-14,10-22-37 19</inkml:trace>
    </iact:actionData>
  </iact:action>
  <iact:action type="add" startTime="18484">
    <iact:property name="dataType"/>
    <iact:actionData xml:id="d8">
      <inkml:trace xmlns:inkml="http://www.w3.org/2003/InkML" xml:id="stk8" contextRef="#ctx0" brushRef="#br0">10420 13475 252 0,'3'-13'96'15,"-3"10"-75"-15,-3 1 12 1,0 2 0 0,-9 0-18 13,-15 5-6-13,-17 3-1 13,-16 0 1-13,-23 0-4 14,-28-3-3-14,-16-5 1 4,-25-3 0-4,-9-7 1 15,-15-3-2-15,-8-1 1 14,-4-1 2-14,-2-1 2 14,2 0 14-14,1 3 6 13,11-3-20-13,6 0-8 0,16 3 3 13,17 2 5 2,18 3-3-12,20 0-2-3,16 3 1 14,15 2 0-14,8 3-6 13,12 0-2-13,16 3-64 14,14 2-27-14,18 6-44 14</inkml:trace>
    </iact:actionData>
  </iact:action>
  <iact:action type="add" startTime="20676">
    <iact:property name="dataType"/>
    <iact:actionData xml:id="d9">
      <inkml:trace xmlns:inkml="http://www.w3.org/2003/InkML" xml:id="stk9" contextRef="#ctx0" brushRef="#br0">4249 13404 160 0,'0'2'60'1,"3"1"-47"0,-6 0-3 12,3-3-3-12,0 5-6 14,0 0 2-14,0 1-4 13,0-4 0-13,0-2 1 14,0 0 2-14,0 3 1 0,0 0 18 0,-6-3 11 17,3 0-1-17,-2-3 2 13,2 0-8-13,-3 1-1 0,3-1-2 13,0 0-2-13,3 1-4 14,-6 2 0-14,6 0-5 13,0 0-1-13,-3 2-6 14,0 4-3-14,-3 2 0 14,-3 7 1-9,-3 12-1-5,0 5-1 14,0 2 3-14,3 0 0 13,-6 1 1-13,3-3 0 14,3-6-2-14,1-2-2 13,2-8-4-13,0-3 0 14,6-13 4 1,6-11 2-10,0-12 2-5,8-17 0 14,4-2 2-14,3 2-3 13,0 5 0-13,6 4-1 14,0 4 1-14,-4 6-4 14,1 3 0-14,-3 2-1 13,-6 5 0-13,0 3-3 14,0 3 1-9,0 8-3-5,-1 12 2 18,4 20 3-16,0 12 3 4,0 4 4-6,-3-1 4 0,-3-2-2 20,0-1 1-13,-3-4-5-1,0-6-2 0,2-8-3 2,1-6-1-3,3-1-3 4,0-9 1-6,0-5-10 5,6-3-6-2,-9-5-6 2,6-3-1-3,2-2-60 3,1-5-24-2,3-9 11 10</inkml:trace>
    </iact:actionData>
  </iact:action>
  <iact:action type="add" startTime="28993">
    <iact:property name="dataType"/>
    <iact:actionData xml:id="d10">
      <inkml:trace xmlns:inkml="http://www.w3.org/2003/InkML" xml:id="stk10" contextRef="#ctx0" brushRef="#br0">16293 6279 184 0,'38'-16'71'1,"-26"10"-55"0,0 4 11 0,-6 4 0 11,0-2-11-6,0 0-4-5,-3 0-7 14,0 3-4-14,-3 2 0 14,0 6-4-14,-3 0 0 0,-6 7 4 12,-6 6 1-12,-6 5 0 0,-8 0 1 19,-10 0 2-11,-6-2 4-3,-8-4 0 2,-10-1 0 1,-11-7-1-3,-13-1 2 2,-8-4-5 0,-9-2-3-1,-12 3-1 1,-6-1-1 0,-6 4-3 1,-9 1 2-3,-6 1 3 1,-9 3 1 0,-12 2-4 1,-2-2 1-2,-10 2 2 4,-5-3 1-4,-13 3-4 3,-5 1 1-1,-13-1 0-2,-5-5 0 3,-15 0 0-3,-3-1 2 0,-6-1 3 3,0-1 2-2,2 0 1 2,1-5 0-3,0-3 4 2,0 3 3-1,3 0-6 2,0 3-3-4,-3-1-3 4,5 4-3-2,-40-4 1 1,23 1-1-1,17-9-3 1,22 4 2-1,12-6 1 1,5-6 2 0,13-2-1-1,5-2-1 3,9-3 1-5,1-6 1 2,11-2-1-3,12-3-1-3,15-8 1 14,9-5-1-14,9 3 2 14,9-6 1-14,8-5-1 13,16-5-2-13,11-8 3 14,13-8 2-14,14-3 4 13,9-11 5-13,7-4-2 14,2-11 3-9,3-3-10-5,-3 2-6 14,0-7-6-14,-3-5-1 14,1 5-1-14,-1 7 3 0,0 1 4 12,0-8 1-12,3 2-6 14,0 3 0-14,1 3-6 14,2-5-2-14,-3 2 6 19,3 8 5-19,0 10 1 0,3 17 1 13,3 5 2-13,3 13 0 14,1 8 0-14,5 13 2 13,3 0-3-13,9 8 0 14,5 3-1-14,10 8 0 14,15-1 2-14,17 4 0 13,16 4-3-8,17 4 2-5,18-1 1 14,18 6 0-14,24-1-3 14,24 3 2-14,14-5-1 13,19 6 0-13,20-7 4 14,24 1 1-14,15-5-4 13,12-6-1-13,14 3 1 14,7-5 2-8,9 0 0-6,2-3-1 13,1 3 1-13,8-1-1 14,-2 1-3-14,8 2 2 0,1-5 1 12,-4 3 0-12,-5-8-3 14,-4 0 2-14,-8-8 1 14,-18-3 2-14,-7 0-1 20,-11-3 2-20,-15-2-4 13,-15 3 0-13,-5-1-1 0,-16 9 0 13,-9 5 2-13,-8 10 0 14,-10 11 0-14,-17 13 0 13,-12 8-3-13,-19 11 0 14,-11 2-1-14,-15 3 3 14,-11 13 0-9,-16 22 3-5,-12 12-3 14,-11 12 0-14,-16 20 5 13,-11 16 5-13,-12 3-5 14,-12 11 0-14,-9-1 0 14,-9-8 0-8,-9 4-2 1,-3-14 1-1,-3-11 0 1,0-5 1-1,-3-3 0-6,1-7 2 14,-7-11-3-14,-3-11-2 13,-6-8 0-13,-8-4-1 0,-7-12 2 13,-20-13 3-13,-22-10-11 14,-29-24-5-14,-30-21-31 13,-23-17-10-13,-19-15-72 20</inkml:trace>
    </iact:actionData>
  </iact:action>
  <iact:action type="add" startTime="41994">
    <iact:property name="dataType"/>
    <iact:actionData xml:id="d11">
      <inkml:trace xmlns:inkml="http://www.w3.org/2003/InkML" xml:id="stk11" contextRef="#ctx0" brushRef="#br0">13614 11134 56 0,'23'-37'22'15,"-14"29"-18"-14,6-11-24 0,0 11-12 4</inkml:trace>
    </iact:actionData>
  </iact:action>
  <iact:action type="add" startTime="42235">
    <iact:property name="dataType"/>
    <iact:actionData xml:id="d12">
      <inkml:trace xmlns:inkml="http://www.w3.org/2003/InkML" xml:id="stk12" contextRef="#ctx0" brushRef="#br0">15001 11279 160 0,'3'-13'63'0,"-3"5"-49"1,0-5 7 2,0 8 2 5,0-1-8 1,0 1 2-1,0 0-8-2,-3-1-1 0,3 4-4 3,0-1-12-8,-3 3-4 5,0 5-3 2,0 6 1 0,-3 2 8-1,-3 3 5 0,0 3 2 3,-3-1 2-4,-3 1 2 3,0-1 4-4,0-2 7 3,-2 0 2-6,-1 0-5-1,0 2 0 14,3-5 1-14,0-2 1 13,-3 0 3-5,3-3 3-8,0-6-7 14,4 1-3-14,2-3-4 13,0 0-2-13,3-3-3 14,0 1-2-14,3-1 1 13,3 0-1-13,3-2-22 14,0-6-10-14,3-2-81 20,6-13-43-20,6-3 72 13</inkml:trace>
    </iact:actionData>
  </iact:action>
  <iact:action type="add" startTime="42724">
    <iact:property name="dataType"/>
    <iact:actionData xml:id="d13">
      <inkml:trace xmlns:inkml="http://www.w3.org/2003/InkML" xml:id="stk13" contextRef="#ctx0" brushRef="#br0">14277 10769 228 0,'-23'13'88'1,"-7"8"-69"-1,-30 21 2 1,34-15-3 0,-19 10-10 11,-15 13 0-11,-5 0-2 14,-10 6-1-14,-8 7-3 13,-6 4 7-13,-3-4 4 0,-7 1 7 13,-2-9 2-13,-3 1-3 14,0-6-1-9,9-5-4-5,8-5-1 0,10-1-7 13,5-2-4-13,13-2 1 13,11-4 2-13,12-7-18 14,10-3-5 1,11-5-34-15,12-5-14 13,18-14-60-13</inkml:trace>
    </iact:actionData>
  </iact:action>
  <iact:action type="add" startTime="43032">
    <iact:property name="dataType"/>
    <iact:actionData xml:id="d14">
      <inkml:trace xmlns:inkml="http://www.w3.org/2003/InkML" xml:id="stk14" contextRef="#ctx0" brushRef="#br0">12747 10401 288 0,'15'29'107'1,"-3"-21"-83"0,9 18-9 12,-6 1-9-12,18 18 3 14,11 18 3-14,19 22-3 13,5 13-1-13,7 0-4 14,2 5-3-14,1 0 0 5,8-5 1 4,-6-8 1-5,-2-11 7 4,-10-7 6-3,-5-14 5 1,-7-10 2 1,-5-9-8-1,-10-7-2 1,-2-8-7 0,-6-6-4-1,0-4-15 1,-1-4-6 1,4-2-61-3,6 3-27 0,2 2-25 11</inkml:trace>
    </iact:actionData>
  </iact:action>
  <iact:action type="add" startTime="43886">
    <iact:property name="dataType"/>
    <iact:actionData xml:id="d15">
      <inkml:trace xmlns:inkml="http://www.w3.org/2003/InkML" xml:id="stk15" contextRef="#ctx0" brushRef="#br0">14587 14060 244 0,'-30'24'90'1,"-5"-8"-70"0,-25 7-5 2,24-12-6 4,-11 5-15 2,-16-5-1-1,-14-4-3-1,-13-1 1 1,-8-9 5-1,-3-2 2-6,-9-6 4 7,-6-7 8-2,0-1 5 1,0-7 4 1,-3-6 1-1,-3-5 0 1,11-5 2-1,10-1-3 1,6-4-2 0,6-4-7 2,8-7-4-6,7-5-1 4,8-6-1 0,7 0 0-1,11-5 0 0,4 0-2 2,11-8 1-2,6-5-2 0,6-1 2 2,9 1-9-3,6-11-1 2,12-2 4-1,6 2 3 0,15-3 1-2,12 3 2-4,17-5-4 14,10 5 0-14,5 3 1 14,13 0 0-14,5 2-3 13,9 0 2-13,3 9-1 14,9 7 0-14,6 6 0 13,9 15-2-13,3 14 0 0,9 10 0 19,3 16 3-19,6 13 2 14,42 22-7-14,-16 26-1 13,-8 21 2-13,-6 11 0 0,-9 18 3 13,-7 13 1-13,-11 6 1 19,-17-3 2-13,-19 11-3 1,-24-3 0-1,-20-8 3 3,-21-8 1-9,-18 6 1 0,-18-3 2 13,-21-3-3-13,-15-5-2 13,-17 5-7-13,-19 3-1 14,-23-3-4-14,-15-2 0 14,-15-6-5-14,-6 8-3 13,-6-2 11-13,3-9 6 14,0-7-3-9,-3-11 2-5,-2-18 3 14,-1-17 2-14,-6-23 15 13,3-19 6-13,0-20-5 14,-3-22 0-14,10-27-7 13,5-10 1-13,15-13-5 14,12-16 1-14,14-8-3 0,19 0 2 19,14-8-2-19,16-3 0 14,20 3 3-14,15-3 5 14,18-7-3-14,24-6 0 0,14-5-9 12,22-6-2-12,11 6-5 14,16 8-1-14,14 5 1 13,12 19 2-13,9 20-3 20,12 25 0-20,17 31 1 0,16 35 2 13,21 50-1-13,20 40 1 13,9 47 3-13,-9 24 0 14,-20 21 1-14,-39 6 2 14,-36-14-3-14,-36 3 0 13,-29-8 1-13,-28-2 0 15,-23 2-3-11,-23-16 2-4,-22-5 1 14,-24-3 2-14,-20-18-3 14,-24-17 0-14,-27-23 3 13,-18-23 3-13,-17-17 2 14,-16-24 1-14,-5-18-2 13,2-10 1-13,7-11-4 0,5 0-2 20,9-6 0-20,13-5 1 13,11-2-3-13,12-11 0 14,9-5-6-14,12-6-3 0,20-10 8 12,25-19 3-12,23-18 26 14,33-16 12-14,33-34-6 14,27-17-4-14,29-20-20 19,24-1-5-19,21-2-14 0,15 18-4 13,15 22-6-13,6 26-3 14,15 24-3-14,17 37 1 13,24 47-41-13,30 64-17 14,27 85-52 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6:17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912">
    <iact:property name="dataType"/>
    <iact:actionData xml:id="d0">
      <inkml:trace xmlns:inkml="http://www.w3.org/2003/InkML" xml:id="stk0" contextRef="#ctx0" brushRef="#br0">7884 12213 192 0,'6'-13'74'1,"-9"10"-58"0,-3-2 1 2,3 2-3 5,0-2-10-1,-6-3-2 2,-6-2-4-2,-3-4 1 0,-3 6 1 1,-8 6-3-7,-4 4 2 6,-6 9-1 0,-8 5 0 0,-13 2 6 1,-8 6 2-1,-16-3 9 1,-8-2 2 0,-12-3-2-2,-9-3 1 3,-9-5-3-2,-9-3 2 0,-3 0-4 1,-9-2-1 0,-6 2-2 0,-6-2 0-1,-9-3-7 0,1 3 0 1,-1-3-1 1,6 0 2-2,6 2-1-1,7 4-1 2,17-1 1-1,9 0-1 1,14 3 0-1,16-3 2 0,15 1-1 1,11-1-1 1,16-2-32-3,11-3-14 2</inkml:trace>
    </iact:actionData>
  </iact:action>
  <iact:action type="add" startTime="21681">
    <iact:property name="dataType"/>
    <iact:actionData xml:id="d1">
      <inkml:trace xmlns:inkml="http://www.w3.org/2003/InkML" xml:id="stk1" contextRef="#ctx0" brushRef="#br0">11307 12496 168 0,'-18'-5'63'0,"-6"5"-49"1,-23 3-6 2,17-3-5 5,-12 0-1 1,-14-3 1-5,-16 3-4 8,-17 0-1-8,-6-5 1 13,-10-3 0-11,-8-3 3-6,-6-2 1 3,-6-3 3 3,-3 0 10 2,-6 0 5-2,3 0 0 0,0 3 2 4,9 0-4-2,3 2-2 8,12 1-3-13,9 2-1-2,9 0-5 7,11 0 0-2,13 0-7 2,11-3-1 1,12 4 0-1,10 1 2-3,5-2-36 6,9 0-17-7</inkml:trace>
    </iact:actionData>
  </iact:action>
  <iact:action type="add" startTime="22277">
    <iact:property name="dataType"/>
    <iact:actionData xml:id="d2">
      <inkml:trace xmlns:inkml="http://www.w3.org/2003/InkML" xml:id="stk2" contextRef="#ctx0" brushRef="#br0">13959 12340 244 0,'-15'-16'93'0,"-9"14"-72"1,-35 4-8 4,26 6-10 3,-18 5-4 1,-17 9 0-3,-15 4-2 4,-13 1 2-5,-11-4 1 2,-6-1 0-3,-6-7 0 0,6-7-3 3,0-2 2 1,6-4 3 0,5-4 1-1,13-4 1 1,12 1 0 1,11 2-2-3,10-2-2 1,14 2-2 1,9 1-1-1,9-1-67 9,19 6-63-9,10 2 36 0</inkml:trace>
    </iact:actionData>
  </iact:action>
  <iact:action type="add" startTime="22940">
    <iact:property name="dataType"/>
    <iact:actionData xml:id="d3">
      <inkml:trace xmlns:inkml="http://www.w3.org/2003/InkML" xml:id="stk3" contextRef="#ctx0" brushRef="#br0">15537 12356 124 0,'-9'-16'46'0,"6"11"-35"1,0-8 3 3,3 7 1 4,3-2-3-1,3-7 1 0,0-1-1 1,2 0 2 1,7 0-7-3,6 0 0-5,9 0 3 5,9 3-6 1,14 5 0 0,10 5-4 2,5 3-1-2,13 3 5 1,8 2 5-1,12 3-1 1,6 0 3-1,6 3 3 2,12-1 1-3,0 4-8 3,3-1-2-3,9 3-1 2,0-3 0 0,0 0-5 0,6 3 1-2,-3-5 2 3,-3-3 1-1,-3-1-1-2,0-1 1 4,-6-1 4-4,-3 0 6 0,-12 1-1 2,-6-4 1 0,-6 1-5 0,-12 0 0-1,-5-3-5 1,-7 0 0-1,-5 0-3 1,-7 0-1-2,-2-3 1 3,-13 3 0-3,-5 0 0 2,-9 0 0-1,-4-3 0 1,-5 3 0 0,-6 0-5-1,-3 0 1 1,0 0-7-2,-3 3-3 3,-4-3-17-2,-2 5-7 0,0 6-33 8</inkml:trace>
    </iact:actionData>
  </iact:action>
  <iact:action type="add" startTime="24922">
    <iact:property name="dataType"/>
    <iact:actionData xml:id="d4">
      <inkml:trace xmlns:inkml="http://www.w3.org/2003/InkML" xml:id="stk4" contextRef="#ctx0" brushRef="#br0">20540 12314 132 0,'42'-24'52'1,"-18"16"-41"0,17 0 0 2,-20 8-4 4,12 0-1 1,12 0 1-1,11 0 14 0,13 3 9 0,17-1-16 2,21 1 2-8,18 0-2 6,15 2-1 0,15 0 2 0,11 3-2 1,7 0 0-1,3-3 12 1,-7-2 7-1,-8-6-11 3,-12-2-4-4,-9-3-6 2,-6 3 0-2,-12 2-6 2,-15 1-3 0,-9 2-10-1,-9 7-3-1,-11 9-54 2,-7 6-24 0,-8 7-25 10</inkml:trace>
    </iact:actionData>
  </iact:action>
  <iact:action type="add" startTime="26242">
    <iact:property name="dataType"/>
    <iact:actionData xml:id="d5">
      <inkml:trace xmlns:inkml="http://www.w3.org/2003/InkML" xml:id="stk5" contextRef="#ctx0" brushRef="#br0">7032 11247 144 0,'-17'-10'55'0,"-4"15"-43"1,-15 0-6 3,15 1-3 4,-14 2-3-1,-16 2 0 2,-18 1-3-2,-8-1 2 0,-15 1 1 1,-12 0-3-7,-9-1 2 6,-13 1 1 0,-7-3 0 2,-10-3 2-2,-12 3 1 0,-6-3 1 1,-11 3 0-2,-7-3 0 1,-3 3 2 2,-2 0-3-1,-7-5-2-2,-5 0 0 2,-7-6 1-1,1-5-1 3,-15 0-1-4,-4-5-2 1,1-6 1 0,6-7 7 1,3-1 6 0,8-7-2-1,13 0 2 0,17-1 8 1,18-10 5 0,6-5 0-1,24-8 0 2,9 0-6-3,21-3 1 1,15 0-9 1,8-5-2-1,10-8-5 1,14-6-1-1,9 1 1 1,16 0 0-1,11-9-7 3,12-2-2-5,21-2-1 4,11-1 2-3,22 0-5 2,23-7-1-1,33-19 2 0,21 8 5 1,15 13-3 0,24 5 0 1,14 11-2-3,22 5 2 4,23 6-3-5,24 8 1 2,15 4-1 1,15 17 1 0,11 5 2 0,10 10 2-2,6 12-3 1,14 12 2 1,3 3-6 2,7 11-1-6,-4 12 5 6,1 20 3-4,-13 12 1 6,-17 9-1-9,-13 10 3 4,-29 26 2 1,-26 17 0 1,-28 10-1-3,-29 16 3 1,-34 0 0 4,-31-1-1-6,-37-1-2 1,-35-12 3 3,-33-15 2-2,-36-13-2 1,-30-14 0-1,-32-10 3 1,-24-11 1-1,-30-16 8 2,-24-16 2-1,-29-15-2 1,-15-14 1-5,-24-10-7 4,-15-14-3-1,-6-2-3 1,-3-3 0-1,3-2-4 1,9 0 0 0,12-4-32-1,2 4-15 2,16-6-51 4</inkml:trace>
    </iact:actionData>
  </iact:action>
  <iact:action type="add" startTime="28345">
    <iact:property name="dataType"/>
    <iact:actionData xml:id="d6">
      <inkml:trace xmlns:inkml="http://www.w3.org/2003/InkML" xml:id="stk6" contextRef="#ctx0" brushRef="#br0">6651 14825 132 0,'-26'10'49'1,"-4"6"-38"0,-33 21 6 0,31-16-1 11,-25 3-7-4,-20 3-3-7,-19-6-3 14,-17-3-3-6,-6-10 1 2,0-3-1-11,3-7 0 7,9-3 0 0,12-3 0 1,14 0-3-1,16 2 2 2,14 1 1-3,10 2 2 4,20 1-96 9,21 2 14-12</inkml:trace>
    </iact:actionData>
  </iact:action>
  <iact:action type="add" startTime="28748">
    <iact:property name="dataType"/>
    <iact:actionData xml:id="d7">
      <inkml:trace xmlns:inkml="http://www.w3.org/2003/InkML" xml:id="stk7" contextRef="#ctx0" brushRef="#br0">9426 15002 124 0,'-60'8'46'0,"7"2"-35"1,-25 12 7 4,36-12 4 2,-23 3-4 1,-21-2 1-1,-16-6-10 1,-11 1-3 0,-9-4-4 0,0-2-2-7,-3-2 3 5,15 2-4 3,9-3 0-3,15 3-12 3,17-3-7-3,19 3-47 9,17 0-25-7,27 0 43-1</inkml:trace>
    </iact:actionData>
  </iact:action>
  <iact:action type="add" startTime="29093">
    <iact:property name="dataType"/>
    <iact:actionData xml:id="d8">
      <inkml:trace xmlns:inkml="http://www.w3.org/2003/InkML" xml:id="stk8" contextRef="#ctx0" brushRef="#br0">12295 14859 200 0,'12'-5'74'0,"-9"2"-58"1,-9 3-8 4,0 5-9 3,-15 3-5 1,-15 8 4-3,-17 3 3 5,-16 2 2-7,-17-3-1 6,-12 1-2-9,-6-3 1 5,3 0-6 3,-1 0 1-2,13-1-16 0,9-1-6 2,11-4-20 5,13 1-35-8,14 2 17 1</inkml:trace>
    </iact:actionData>
  </iact:action>
  <iact:action type="add" startTime="29906">
    <iact:property name="dataType"/>
    <iact:actionData xml:id="d9">
      <inkml:trace xmlns:inkml="http://www.w3.org/2003/InkML" xml:id="stk9" contextRef="#ctx0" brushRef="#br0">7592 13324 212 0,'66'-26'82'1,"-46"13"-64"0,1-3 0 2,-15 13-3 5</inkml:trace>
    </iact:actionData>
  </iact:action>
  <iact:action type="add" startTime="29942">
    <iact:property name="dataType"/>
    <iact:actionData xml:id="d10">
      <inkml:trace xmlns:inkml="http://www.w3.org/2003/InkML" xml:id="stk10" contextRef="#ctx0" brushRef="#br0">7696 13272 340 0,'-29'15'-6'8,"-25"7"2"-2,-20 4 2-5,-25 11 4 9,-23 8-3-5,-21 8 0 1,-23 3 1 4,-19 2 0-4,-14-3 0 2,-19 1 0-2,-20-9 2 2,-12 1 1 0,-6-6-1 0,-9-5-2-1,6-10 1 2,6-11-1-4,0-11 0 3,9-10 2-1,3-8 1 1,9-9 3-1,9-9-1 2,6-14 0-1,20-11-1-1,18-10 2 2,25 0 6-3,23 0 4 0,27-3-2 2,14 0 2-1,28-2-7 2,14-1-1-3,24 1-11 3,24 2-5-3,12-5-5 4,21-3 0-4,18-2 2 5,20-1 5-8,21 1 1 5,24 5 0-1,24-3 4 2,33-2 2-2,20-1-2 1,31 9 0-1,23 2 1 0,83 6 0 3,3 23-3-4,7 16 0 0,11 14 4 2,12 18 1 0,-3 21 0-1,9 18-2 1,-8 22-2-1,-7 5 1 1,-18 16 1 1,-32 13 0-3,-30 3 0 4,-42-5 0-5,-45-1 0 2,-38-2 0 1,-36-5-3-1,-44-9 0 0,-40-7 4 2,-26-5 1 0,-23-4 2-4,-25-1 2 5,-21-7-5-5,-11-1-1 2,-12-9-24 1,-7-5-12 0,-5-3-61 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6:52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86">
    <iact:property name="dataType"/>
    <iact:actionData xml:id="d0">
      <inkml:trace xmlns:inkml="http://www.w3.org/2003/InkML" xml:id="stk0" contextRef="#ctx0" brushRef="#br0">4502 9512 244 0,'-14'-6'93'1,"-1"4"-72"0,-27 2 0 6,24 0-4-3,-12 0-12 5,-8 2-3-2,-7 1-1 0,-15 0-1 0,-5-1 0 1,-12-2 0-7,-4 0 0 6,-8-2 0 2,0-4 0-4,2 4 0 3,7-1 2-1,0-2-1 1,-1 0 2 0,10-1-7 0,5 1-1-1,10 2 8 0,8 1 7 2,9 2-4-1,10 0-1-2,5 0 6 4,6 0 4-6,3 0-7 5,6 0-2-1,-3 0-4-1,3 0-2 0,3 0 1 1,0 0 1 1,0-3-1-3,4 0 2 4,-7-2 2-5,3 0 4 2,-6-6 0 1,0-7 2-1,0-9-4 1,-6-18-2 0,-3-18-5-1,-6-14-2 0,1-5-2 2,-1-5 0-3,6-1 0 4,0 1 3-5,3 5-9 2,3 8-1 1,6 8-1 0,1 8 0-1,-1 13 7 1,6 5 2 1,3 11-2-2,0 5 1 1,3 6-3-2,9 2 0 2,14 2 1-1,7 4 2 0,15-3-3 1,14-1 0-1,13-1 8 0,11-1 4 1,6-3 0 0,18 1 0-1,3-1-8 3,12 1 0-5,12-1-4 3,-6 3 0-1,-9 0 1 1,-11 3 4-1,-7 0 1 1,-12 5 3 0,-15 5-1-2,-5 9-1 3,-13 7-2-2,-2 13 1 1,-6 22-1-1,-1 15-2 0,-8 25 9 1,-7 15 4-1,-14 8 7 1,-3 8 2-1,-6 0-5 1,-12-8 0 0,-9-10-2 1,0-6 3-3,0-13-5 1,0-8-3 0,0-10 3 1,3-14 2-2,1-8-9 2,2-7-2 1,0-6-4-2,3-11 0 1,3-4-50-1,8-14-24 1,7-14-48 6</inkml:trace>
    </iact:actionData>
  </iact:action>
  <iact:action type="add" startTime="13016">
    <iact:property name="dataType"/>
    <iact:actionData xml:id="d1">
      <inkml:trace xmlns:inkml="http://www.w3.org/2003/InkML" xml:id="stk1" contextRef="#ctx0" brushRef="#br0">4464 8319 176 0,'-6'-6'66'0,"6"6"-52"1,0 0 6 4,0 0-1 3,0 0-7-1,0 0 1 1,0-2-6-1,0-1 1 2,3-2-5-1,0-3 0-7,6 0 1 7,-3-8 2-3,8-5 1 2,-5-3-3 1,6-5-3-2,6-3 6 2,0 0 5-1,6-2 0 2,6-3 1-2,8-5-5 3,1-3-3-3,5-3-2 3,4 0-3 2,3 1 1 10,-1 2 1-21,7 2-3 0,2 1 0 0,4 2 1 4,8 1 2 1,4-1-3 12,2 0-2-13,6 1 2-3,9-4 2 2,7 1-2 7,2 0 0-6,6-1 1 5,9 1 0-4,6 2-3 5,9 6 2-8,12 2-6 14,0 3 0-16,6 0 1 4,2 0 1 2,-2 2-4 0,6 4 1 1,-3 1-1 0,-4 6 1-1,1 6 2 0,3 7 4 3,0 9 1-3,0 7 3 1,5 8-3-1,-2 5 0-1,0 3 1 2,38 19 2-1,-20 10-3 1,-6 11 0-1,-7 3 1 1,-2-1 0-1,-6 0 0 2,0 14 0-3,-7 5 0 3,-5 5 2-3,-3-13 1 1,-9 3 3 1,-9 0-1-1,-6-1 0 1,-6-4-3 0,-8-6-2 0,-13-11 1-1,-9-7 1 3,-2-9-1-5,-10-7-1 1,-11-8 1 3,-10-8-1-2,-11-8-3 1,-9-8 2 0,-9-11-26-1,-12-10-11 0,-12-14-1 1,-15-10 3-1,-6-8 20 2,-6 0 9-3,1 3 19 1,-1 2 7 1,6 8 8 0,6 9 4-1,6 9-11 0,9 14-2 2,12 22 7-1,9 15 4 0,18 16-9-2,6 7-2 1,-1 4-8 2,-5-3-2-3,-12-3-4 2,-12-5-1-1,-15-3-6 1,-15-8 0-1,-15-7-12 2,-14-14-6-2,-10-8-19 3,-11-13-8-6,2-8-20 11,7-8-43-7,8-2 29-1</inkml:trace>
    </iact:actionData>
  </iact:action>
  <iact:action type="add" startTime="13992">
    <iact:property name="dataType"/>
    <iact:actionData xml:id="d2">
      <inkml:trace xmlns:inkml="http://www.w3.org/2003/InkML" xml:id="stk2" contextRef="#ctx0" brushRef="#br0">11069 8202 248 0,'18'-45'93'0,"-1"27"-72"1,7-12-6 4,-9 17-8 1,12-5-16 3,12-6-4-2,11-5-11 1,16-8-5-1,14 0 16 2,15-6-7-8,7 1 1 4,11 0 0 6,9 2 1-6,3 8 8 1,0 8 5 3,6 3 2-2,6 19 1 0,2 12 2 1,10 19 2 0,-3 8-3 0,3 11-2 0,-3 2 4-2,0 9 3 1,-3 12 8 1,-9 11 2-1,-6 5 4 0,-15-2 1 3,-15 8-4-2,-21 4-1-3,-14 1-6 4,-19 0 0-1,-17-5-7 1,-15 2-1-4,-18-5 0 1,-18-3 2 3,-17-2-1-1,-16-8-1-2,-14-6 5 2,-22-2 1 0,-14-6 0 0,-12-10 1 1,-15-10-2-4,-12-9 0 3,-2-5-3 0,-10 0 1-2,3-5-2 3,-6-3-1-2,-8-2 3 1,2-6 0-2,-47 3 3 3,5-11 1-3,-2-10-3 0,11-14-3-5,7-12 2 13,8-14 0-13,22-14 14 14,17-9 8-14,24-20 5 16,21-17 4-16,26-1-3 0,25-11 1 13,23-12-9-13,24 4-4 14,21 9-7-14,17-6 0 17,22 3-14-17,32 8-5 13,33 18-22-13,45 9-6 0,41 20-46 13,39 35-20-13,39 29-27 13</inkml:trace>
    </iact:actionData>
  </iact:action>
  <iact:action type="add" startTime="15403">
    <iact:property name="dataType"/>
    <iact:actionData xml:id="d3">
      <inkml:trace xmlns:inkml="http://www.w3.org/2003/InkML" xml:id="stk3" contextRef="#ctx0" brushRef="#br0">5506 10694 132 0,'-57'6'49'1,"24"4"-38"0,-29 9 4 2,32-6 0 5,-15 3-7 0,-14 2 0 0,-16 4-2-1,-14-1 1 1,-6 0-4 0,-9-2 0-8,-4-6 1 7,-2-5 0 1,6-8 2-1,0-11 14 0,0-7 7 3,3-9-5-5,2-5 0 2,-2-7-9 2,9-12-3-2,3-12-3 1,11-11 0-1,13 0-2 1,14-8 0-2,3-3 1 4,16-2 1-4,11-1-3 5,6 6-3-7,15-2-3 3,15 2 1 1,9-3-6-1,14 6 0 1,22 2-8 0,11 6-1-1,22 4 2 1,26 14 3 1,18 6 5-3,23 12 3 1,19 17 2 0,14 15 1 1,10 11 4 0,-7 21 2 0,-2 24 2-1,-7 16 0 0,-23 10 0 2,-24 6 2-3,-30 8-3 4,-30 10-2-6,-26-5-2 4,-24 10 0 0,-21 25-2-1,-24-14-1 1,-18-16 3 0,-9-8 0-1,-5-13 1 1,-1-11 0 2,4-10-5-5,2-10 1 1,6-14-7 3,6-8-3-2,4-8-23 1,5-11-9-1,0-7-60 9</inkml:trace>
    </iact:actionData>
  </iact:action>
  <iact:action type="add" startTime="16033">
    <iact:property name="dataType"/>
    <iact:actionData xml:id="d4">
      <inkml:trace xmlns:inkml="http://www.w3.org/2003/InkML" xml:id="stk4" contextRef="#ctx0" brushRef="#br0">5747 10729 240 0,'3'-11'90'0,"-3"9"-70"1,0 2-7 4,0 0-10 4,0 0-18-2,6 0-2 1,0 0-30-1,2 2-11 0,4 1 14 1,3 2 8 1,3 1 22-3,3 1 10 2,3 1 17-1,3 0 7 0,-1 0-2 1,4 3 0-1,3-1-6 1,3 1 0-1,2 0-7 2,7 2-1-1,5 0-2 3,7 3 3-10,6 2 4 1,2 4-1 5,3-1 1 0,7 3-1 1,5-3 0-1,1 0-7 1,2 3 0 0,6-3 1-1,4-3 1 2,5 1 10-2,12-1 6 1,3-4-1-1,9-1 1-2,6 0-8 4,6-2-4-2,6-1-4 2,6 4-3-3,0-4 1 4,5-2-1-5,7 3-3 5,9-6 2-4,8 3 1 2,7-5 2-2,9-1-3 2,5 1 0 0,6-1 10 0,-2-2 5-1,-1-2-6 1,-8-1-4-1,2-5-1 1,33-2 0-1,-17-1 1 0,-10-7 0 0,-11-1 2 2,-4-7 3-2,-8-1 0 0,-15-2 2-1,-4-3-4-5,-5 3 1 12,-12 0-5-12,-12 0 0 13,-9-3-3-13,-9 6-1 14,-11 2 3-14,-13 3 1 14,-12 5-8-14,-11 0-2 13,-10 3-42-13,-5 0-18 14,-3 5-50 3</inkml:trace>
    </iact:actionData>
  </iact:action>
  <iact:action type="add" startTime="16726">
    <iact:property name="dataType"/>
    <iact:actionData xml:id="d5">
      <inkml:trace xmlns:inkml="http://www.w3.org/2003/InkML" xml:id="stk5" contextRef="#ctx0" brushRef="#br0">12304 10634 204 0,'33'-11'77'1,"-18"14"-60"0,11 5-7 14,-14-6-8-14,6 4-6 13,6-1 3-13,3 3-2 14,3 2 1-10,2 6 2-4,1 8 0 0,-3 16 0 12,-6 10 0-12,-10 6 0 14,-8 2 0-14,-9 0 2 14,-11-5-6-14,-7-8 1 13,-6-8-76 2,-3-8-36-15,0-16 55 15</inkml:trace>
    </iact:actionData>
  </iact:action>
  <iact:action type="add" startTime="17011">
    <iact:property name="dataType"/>
    <iact:actionData xml:id="d6">
      <inkml:trace xmlns:inkml="http://www.w3.org/2003/InkML" xml:id="stk6" contextRef="#ctx0" brushRef="#br0">12617 10917 192 0,'-30'-14'74'1,"3"9"-58"0,-18-5-6 12,22 4-8-12,-7-2-3 14,-9-5 0-14,-9-3 1 13,-5-5 0-13,-4-3 0 14,1-2-3-14,5-14 2 4,6-5 12-4,10-10 5 14,8-6 16-14,9-5 9 13,9-11-15-13,12-13-4 14,18-13-14-14,21-3-5 14,23-3-2-14,19-4-1 13,23 7 0-13,21 19 0 14,26 15-3-8,16 27 0 3,12 21-1-5,8 30 0 2,4 25 3 1,-7 14 0-1,-11 19-2 1,-13 18 0-1,-17 10 2 1,-18 1 0-1,-26 8 1 3,-28-1 0-6,-29 1-3 4,-31-9 2 0,-25 1 1 0,-28-6 0-1,-24-5 2 1,-26-10 3 0,-15-12-4-1,-24-12-1 2,-12-16-2-3,-3-14 0 2,-6-15-7-1,3-11-4 0,10-13-9 1,16-6-1-1,19-4-23 1,21-4-11 0,8-26-27 7</inkml:trace>
    </iact:actionData>
  </iact:action>
  <iact:action type="add" startTime="21920">
    <iact:property name="dataType"/>
    <iact:actionData xml:id="d7">
      <inkml:trace xmlns:inkml="http://www.w3.org/2003/InkML" xml:id="stk7" contextRef="#ctx0" brushRef="#br0">7565 10565 208 0,'3'-8'79'1,"-3"11"-61"0,0-6-5 0,0 3-5 11,0 0-7-11,0 0-1 13,0 8-2-13,3 5 1 14,0 11 1-14,3 16 4 0,6 18 2 0,3 11 13 12,0-1 5-12,-3-2-6 20,-3-5 0-20,-3-8-9 0,0-10-3 12,-3-9-6-12,3-10 0 14,-1-14-35-14,7-12-17 14,0-17-55 0</inkml:trace>
    </iact:actionData>
  </iact:action>
  <iact:action type="add" startTime="22219">
    <iact:property name="dataType"/>
    <iact:actionData xml:id="d8">
      <inkml:trace xmlns:inkml="http://www.w3.org/2003/InkML" xml:id="stk8" contextRef="#ctx0" brushRef="#br0">8190 10663 252 0,'-12'5'96'1,"4"-2"-75"0,-13 5 3 4,12-3-4 1,-6 0-13 5,-3 3-2-7,-6-3-1 4,0 1 0 0,1-1-2 0,5 3-6-7,6 3 0 5,9 2-7 1,15 5-1 1,12 9 5 0,5 4 3 0,1 1 12-1,-6 0 6-2,-9 0 7 5,-12 2 2-3,-15-5-6 0,-12-2 0 2,-12-6-10-2,-11-8-2 0,-4-8-5 2,1-5-1-3,-1-8-23 3,3-13-12-4,-2-16-80 10</inkml:trace>
    </iact:actionData>
  </iact:action>
  <iact:action type="add" startTime="22534">
    <iact:property name="dataType"/>
    <iact:actionData xml:id="d9">
      <inkml:trace xmlns:inkml="http://www.w3.org/2003/InkML" xml:id="stk9" contextRef="#ctx0" brushRef="#br0">7437 10258 356 0,'15'24'132'1,"-18"-14"-103"0,0 11-1 7,0-7-9-5,0-1-17 4,0 0-2 1,3-2-56 0,0-6-124 7,27-5-4-7</inkml:trace>
    </iact:actionData>
  </iact:action>
  <iact:action type="add" startTime="22774">
    <iact:property name="dataType"/>
    <iact:actionData xml:id="d10">
      <inkml:trace xmlns:inkml="http://www.w3.org/2003/InkML" xml:id="stk10" contextRef="#ctx0" brushRef="#br0">9086 10615 244 0,'-53'-24'93'0,"11"30"-72"1,-12 17-6 4,31-7-8 3,-4 11-10 1,3 4 0-2,3 9 2 0,6 0 0 1,6-3 1-1,6-5 13-6,6-9 6 5,6-9-1 4,3-12 2-5,3-10-2 3,-3-10-2-1,0-3 11 1,-3-3 5-1,-3 3-3 1,0 5-3-1,0 5-17 2,6 27-3 5,6 19 0-6,5 10 1 0,1 5 3 0,6 3-7 0,3-3-2-1,5-2-100 1,19-3-43-1</inkml:trace>
    </iact:actionData>
  </iact:action>
  <iact:action type="add" startTime="25927">
    <iact:property name="dataType"/>
    <iact:actionData xml:id="d11">
      <inkml:trace xmlns:inkml="http://www.w3.org/2003/InkML" xml:id="stk11" contextRef="#ctx0" brushRef="#br0">4598 14695 228 0,'-3'3'88'1,"-6"-1"-69"0,-9-2-5 3,6 0-7 4,-9 0-12 1,-9 3 1-3,-2 2-3 2,-16 3 0-1,0 5 4 1,-2 6-3-7,-7 2 1 5,-2 3 3 2,-4 2 1-1,-17-2 3 0,-12-3 1 3,-10-5-8-4,-14-8-2 2,0-8 6-2,0-8 2 2,3-10 3 0,12-6 2-1,6-8 17 1,2-13 7-1,7-10-9 1,12-17-2 1,8-15-2-2,9-1-2 0,13-7-5 0,8-11-2 0,15 1-4 1,3-1-3-1,15 3 0 0,15-1 1 2,18 9-6-1,15 5-1-2,20 3-5 4,28 7-1-4,11 9-12 1,24 13-3 0,3 13 12 1,12 13 5-1,-1 19 6 2,1 21 2-3,9 13-2 3,-3 16 2-1,-3 27 1-2,-9 23 2 2,-18 8-1 0,-24 19 2-2,-24 5 2 2,-29 0 2-1,-24 5 5 1,-24 9 3-1,-15-14-8 1,-17-13-4-1,-4-9 0 2,-3-4 2-5,6-16 0-3,-2-16 0 14,11-11-1-14,0-13 0 13,1-5-29-13,8-19-12 14,3-21-77 2</inkml:trace>
    </iact:actionData>
  </iact:action>
  <iact:action type="add" startTime="26546">
    <iact:property name="dataType"/>
    <iact:actionData xml:id="d12">
      <inkml:trace xmlns:inkml="http://www.w3.org/2003/InkML" xml:id="stk12" contextRef="#ctx0" brushRef="#br0">4255 14438 236 0,'0'3'88'1,"-6"2"-69"0,0 8-5 0,3-2-7 11,1 2-10-11,-1 3 2 0,0 0-1 13,0 0-2-13,0 2 3 13,3 4-2-13,3 1 1 0,3 4 2 13,8-3 0-13,1-3 2 14,6 0 3-9,6 0-4-5,6 0-1 14,5 3 4-14,7 0 5 13,3 0-5 2,8-3 0-16,7-3-4 1,17 1-1 14,0 0 1-14,13-1 2 13,2 3 1-13,12 0 1 0,3 1 0 19,9-1 2-19,0-3-3 0,9 1-2 13,-6-3 4-13,9-6 1 14,0 1 0-14,6 2-1 13,6-5-1-13,9 0 2 14,-3 5 1-14,3-2 3 14,-1-1-1-14,-2 4 0 13,3-1-5-8,-6-5-1-5,0-3 1 14,0 0 2-14,2-5 6 14,10 0 4-14,0-5-4 13,3-3 1-13,35-3-2 14,-11-2 3-14,-4-3-3 13,-11-5-1-13,-6-5 0 14,-4-11 4-9,-5-3-6-5,-15-8-2 14,-3-2-3-14,-6 5-3 14,-3 5 1-14,-3 1-1 13,3 2-3-13,-6 2 0 14,-3 4 2-14,-6 1 0 14,-6 4-4-14,-9 2-1 0,-11 6-15 12,-13 4-4-6,-5 4-29-6,-16-1-13 13,-11 3-70 2</inkml:trace>
    </iact:actionData>
  </iact:action>
  <iact:action type="add" startTime="27187">
    <iact:property name="dataType"/>
    <iact:actionData xml:id="d13">
      <inkml:trace xmlns:inkml="http://www.w3.org/2003/InkML" xml:id="stk13" contextRef="#ctx0" brushRef="#br0">10122 14370 308 0,'9'0'115'0,"12"-8"-89"1,15-6-8 6,-18 9-7-1,14 0-21 2,10-1-6 0,9 6-9 1,-1 3-2-3,4 5 14 5,-1 3 3-10,1-1 2 2,-1 6 5 4,1 5 1 0,-9 3 4 2,-10 8 1 0,-8 5 3-2,-12 3 3 2,-15 2 9-4,-9 3 3 5,-12-3-8-4,-3-2-3 0,-2-6-11 2,2-5-4-1,6-5-28 1,3-5-11-1,18-11-139 16,15-11 82-15</inkml:trace>
    </iact:actionData>
  </iact:action>
  <iact:action type="add" startTime="27563">
    <iact:property name="dataType"/>
    <iact:actionData xml:id="d14">
      <inkml:trace xmlns:inkml="http://www.w3.org/2003/InkML" xml:id="stk14" contextRef="#ctx0" brushRef="#br0">11423 14780 208 0,'-51'-16'77'0,"22"10"-60"1,-31-1-1 5,33 4-4 0,-8-5-8 2,-7-8-3 1,-6-5 2-3,1-6 0 4,-1-7-1-4,3-14 5-5,7-4 5 5,2-4 3 2,12-5 0-1,12-8-1 1,12-10-1-1,15-6 1 1,12 1 4 0,18 4-6 0,11-2 1-2,16-2-8 4,11-1-1-5,12 3-2 3,12 2-2-1,12 9 1 1,9 2-1-1,-29 19-3 1,70-6 2 0,16 14-4-1,8 16 1 2,7 20 0-3,2 17-1 2,-8 18 1-1,-1 24 0 0,-14 26 0 1,-13 17 3-1,-23 15-2 1,-21 13 1-1,-27-5 2 1,-26 5 2-1,-27 3-1 3,-31-7-1-5,-25-9 3 3,-25-8 2-1,-30 0-2 1,-26-13 0 0,-21-13 3 0,-27-19 1-1,-17-21-1 0,-16-19-1 1,-47-23-1-1,2-21 2 2,16-14-5-3,26-5-1 2,28-11-7-1,26-4 0 0,29-14-15 1,25-6-3-1,23-10-93 9,33-18-50-6,27 7 77-6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7:26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04">
    <iact:property name="dataType"/>
    <iact:actionData xml:id="d0">
      <inkml:trace xmlns:inkml="http://www.w3.org/2003/InkML" xml:id="stk0" contextRef="#ctx0" brushRef="#br0">10072 11255 224 0,'-87'19'0'1,"-97"7"2"0,103-12 1 12,-53 1 1-12,-29-1 2 14,-22-6 12-14,-8-11 6 20,-10-10-12-20,1-16-2 0,-9-11-3 12,2-8 1-7,1-18 0 1,5-13-7 1,7-6 0 0,14-7-1-1,13-9 2 1,11-7-1-1,12-1-1 0,21-5 1 3,18-5-1-5,18 0 2 6,17 5 1-6,19-2 3-1,14 0 3-3,12 2 0 14,12 0 0-14,15-2-1 14,9-1 0-14,12 1-7 14,12-1 0-14,11-4-3 13,19-4-2-13,11 9-4 14,19-3 0-14,17 0-1 12,18 2 3-12,15 9 2 13,17 2-1-13,19 3 1 14,20 5 3-14,16 5-5 14,8 14 2-14,12 10-5 0,15 14 1 12,9 10 2-12,9 18 3 14,9 22 0-14,11 18-1 16,1 32 3-13,62 37 0-3,-23 8 1 13,-22 29 0-13,-20 13 2 14,-30 11 1-14,-15 19 1 14,-26 2 0-14,-25 24 0 14,-17-6 0-14,-30 22-2 13,-27-3 1-13,-36 13 0 14,-32-13 3-9,-33 0 1-5,-42-15 3 14,-42-17-3-14,-32-2 1 13,-39-17-5-13,-18-15 0 14,-17-10-3-14,-13-14-1 14,-11-13-1-14,-1-16 0 0,-2-16 4 12,-6-10 3-12,-1-17-2 20,1-15-2-20,6-19-3 0,-1-18-1 13,-5-19-84 2,8-15-52-1,-5-14 57-14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7:45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91">
    <iact:property name="dataType"/>
    <iact:actionData xml:id="d0">
      <inkml:trace xmlns:inkml="http://www.w3.org/2003/InkML" xml:id="stk0" contextRef="#ctx0" brushRef="#br0">11697 15777 52 0,'9'-32'22'1,"-9"16"-18"0,-6-13-4 0,3 19-3 2,0-1-1-2,0 1 2 13,-3-1-4-13,3 6 0 14,-3 5-6-14,3 2-3 13,-3 9 4-13,0 2 2 14</inkml:trace>
    </iact:actionData>
  </iact:action>
  <iact:action type="add" startTime="12285">
    <iact:property name="dataType"/>
    <iact:actionData xml:id="d1">
      <inkml:trace xmlns:inkml="http://www.w3.org/2003/InkML" xml:id="stk1" contextRef="#ctx0" brushRef="#br0">11477 15740 68 0,'0'0'27'0,"0"3"-21"0,0-1 5 6,0-2 1 3,0 3-1-3,-3 2 3 1,0 1 2 1,0-1-1 0,-3 3-3-1,0 0 0 0,0 0-1 1,0 0 1-1,0-3 5 3,0 0 1-6,0 1-9 6,0-4 6-9,3 1 2 4,0-1-3 3,0 1 2-1,0 0-5 0,0-3 1 0,0 2-5 2,3-2-2-1,0 0-2-1,0 0-3 3,0 0-8-5,0 0-3 1,0 0 4 3,0 0 1-2,0 0 6 1,0 0 4-1,0 0 3 1,0 0 1-1,0 0-2 2,0 0 1-3,0 0-2 3,0 0 0-4,3 0-6 3,0 0 1 0,0 0 2 0,0 0 3 0,0-2 0-1,0 2 2 2,-3 0 0-3,3 0 1 4,0 0 0-5,0 0 0 2,-3 0-4 1,0 0-1-1,0 0-1 1,0 0-2-1,0 2-2 1,-3 4 1-1,-3 2 1 2,-3 2 0-2,-3 3 0 3,-6 1 0-5,-6 2 0 2,-2 5 0 4,-7 3-3-7,-6 5 2 8,-2 5-1-3,-4 3-2-1,-3 3 0-7,-2 2 3 10,-7 0-5-6,-2-2 2 1,-7 0 0 2,1-3-1 3,-1-3 4-6,1-5 2 4,-1-2 0-2,-5-3-1-2,-1-3-2 6,-2 0-1 0,-1-5 2-7,1-6 2 0,0 1-2 4,-4 0 0 0,1-1 1 0,-1-2 0-2,1-3 0 4,0-5 0-1,-1 0-3-4,-2-2 2 5,0-6 1-4,-1-3 2 0,1-5-1 3,-4-5-1-3,4-11-2 2,0-2-1-2,2-8 2 2,4-9 2-1,2-4 0 3,7-6-1-4,0-5 3 2,2-8 2-1,3-11-2 0,7 3-2 1,2-3 4-1,1-7 1 0,5-6 0 2,6-8-1-1,4-10-1-1,-1-14 0 2,0-2-5-3,3-6-1 1,1-5 1 1,-1 6 0-1,0-6 1 1,3-5 0-1,4 7 2 1,2-4 1-1,6-1-1 2,6 3 1-3,6 3 2 4,6-5 2-5,9 2 3 3,6 5 4-2,6-7-10 3,9 2-5-2,2 0-6 1,16-32-3-1,6 14 2 0,-1 15 5 3,1 1 0-5,5-1-1 3,1 14 5-1,5 2 1 1,4 3-5 0,2 3 0-2,7 8 1 3,2-1 1-2,6 4 1 2,3 1 2-3,7 9-3 5,2 5 0-7,9 3 1 3,-6-3 0 1,4 0-3 0,-1 8 2-1,0 8-1 1,-3 11-2-1,6-3 0 0,3 5 0 3,6 8 0-4,1 11 3 2,8 5-5-2,8 13 0 2,4 11 3 0,3 13 1-1,6 16 2 0,-9 16 0 1,0 8-3 1,-3 10 2-2,-3 5-1 2,-9 12 0-4,0 9 2 3,-6 20 0-1,-6 2-3 1,-6 5 2-1,-11 8 1 1,-10 8 0-2,-6-2 0 3,-8 5 2 0,-4 10-3-3,-8 3-2 1,-6 0 4 1,-7 16 1-1,-8 0-3 1,-9 0 1-1,-7 15 0 1,-8-2 0-1,-6 8 0 2,-9 14 0-3,-6-12 2 4,-11 12 1-5,-7-14-4 3,-6-6 1-1,-6 12 0 1,-5-9 2-1,-7 9 5 2,-5 9 4-2,-4 4-2 0,-8 18 2 2,-7-5-2-3,-5-3 2 2,-4-13-2-1,-5-21 2 1,-12-3-4 0,0-8-2-3,0-21-2 3,-4-11-3 1,1-7 5 0,0-19 4-5,0-21-3 6,9-14-1-4,5-12-2 2,10-12-3-1,11-12-24 0,10-11-9 0,11-14-56 3,13-23-25-4,17-18 16 11</inkml:trace>
    </iact:actionData>
  </iact:action>
  <iact:action type="add" startTime="14281">
    <iact:property name="dataType"/>
    <iact:actionData xml:id="d2">
      <inkml:trace xmlns:inkml="http://www.w3.org/2003/InkML" xml:id="stk2" contextRef="#ctx0" brushRef="#br0">6744 12724 304 0,'-6'-3'115'1,"0"-2"-89"0,-6-3-6 2,9 5-8 4,0 1-8 2,3-6 2-2,3-6-8-1,6-9-3 2,9-6 3 2,12-8-2-9,8-3 0 4,7-10 3 3,5-9 0-2,7-4 1 2,3-1 0 0,-7 1 0-1,1 13 0 0,-4 5-3 1,-2 10 0 1,-6 11-1-2,-1 9 3 2,-2 12-2-3,-3 13-1 0,-7 14 0 3,-8 11 0-2,-12 7 5 0,-12 3 1 1,-9 0 0 0,-11 3 1-2,-13-6 4 5,-9 0 6-6,-8 3-7 6,-7 0-3-7,1-2-2 3,-4-1-1 1,-2-8 0 0,-4-7 0-1,1-11-3 0,2-8 0 2,1-8 2-2,2-8 2 2,7-8-2-3,5-3 0 0,9-2 1 3,7 0 2-2,5 0 5 1,6 5 6 0,6 3-1-1,3 2 3 1,3 3-6 0,6 3-1-2,-3 0-6 4,4 2-2-5,-1 3 0 3,0 5 0-1,-3 3-5 1,0 5 1-1,-6 6 4 1,-3 5 2-1,-3 2 0 1,-6 1-2 2,1-4-4-5,-16-4 0 2,3-6-9 1,-2-5-2-1,-4-11 1 0,-3-7 3 1,4-11 9 0,2-6 6-1,6-2-2 1,4 5 1-1,8 3 12 3,3 3 7-5,3 2-2 3,6 3 0-1,0 2-13 1,3 6-5-1,-3-1-3 1,-3 6-1 0,-5 3 0-2,-10 5 0 3,-3 3-9-2,-6-1-5 0,-2 1-3 1,-1-1-1-1,3-2 11 1,4-5 7-1,5-6 19 1,0-5 10 0,9-2-1 0,-2-6 2-2,2-3-3 4,3-2 2-5,3 3-13 2,0 2-5 2,-6 0-9-2,-3 8-2 0,-8 5-4 1,-16 9-1-1,-9 4-1 1,-8 11 2 2,-6 11-12-4,-4 5-5 0,-2 5-4 3,-4-2 1-3,4-5-12 2,3-9-3-1,11-8-66 9,21-15-57-8,25-16 58-2</inkml:trace>
    </iact:actionData>
  </iact:action>
  <iact:action type="add" startTime="15227">
    <iact:property name="dataType"/>
    <iact:actionData xml:id="d3">
      <inkml:trace xmlns:inkml="http://www.w3.org/2003/InkML" xml:id="stk3" contextRef="#ctx0" brushRef="#br0">5806 11822 484 0,'24'-45'181'1,"-12"26"-141"0,-6 6-46 4,-3 10-30 0,3 3-74 6,9 11-25-7,8 10-15 5,13 5-5-2</inkml:trace>
    </iact:actionData>
  </iact:action>
  <iact:action type="add" startTime="15421">
    <iact:property name="dataType"/>
    <iact:actionData xml:id="d4">
      <inkml:trace xmlns:inkml="http://www.w3.org/2003/InkML" xml:id="stk4" contextRef="#ctx0" brushRef="#br0">5294 11007 356 0,'-21'2'134'1,"21"-4"-104"0,0 2-15 3,-3 5-12 4,-3 13-9 0,-5 12 3-1,-7 9 0 0,0 14-1 3,-3 13 3-4,-3 3-2-5,-3-3 1 5,-2-2 4 2,-4-9 1-2,0-4-1 3,-3-9 1-1,1-5-2-1,-1-8-1 0,-3-5-4 1,-5-6-2-1,-4-7 0 3,-9-3 4-6,-2-3-1 4,-13 1-1-1,7 4 0 1,2 6 3-1,4 5-5 1,5 6 2 0,10 4-3 0,5 4 0 0,-3 4-1-2,4-2 2 3,2 3-3-3,0 0 1 1,-8 2-3 2,2-2 0-2,0-6 6 1,1-7 2 0,-4-11 14-1,-3-14 5 0,-5-15 11 3,-1-11 6-5,-2-13-11 4,5-16-3-3,0-16 2 2,16-2 3-1,11 2 3 1,12 6 3-1,15-1-14 1,18-2-7 0,20-3-8-1,25 1-3 1,35 1-32-1,48 9-13-1,38 18-126 10</inkml:trace>
    </iact:actionData>
  </iact:action>
  <iact:action type="add" startTime="18305">
    <iact:property name="dataType"/>
    <iact:actionData xml:id="d5">
      <inkml:trace xmlns:inkml="http://www.w3.org/2003/InkML" xml:id="stk5" contextRef="#ctx0" brushRef="#br0">6401 15510 212 0,'0'-21'82'1,"0"5"-64"-1,0-8-13 4,0 13-12 3,0-4-2 1,0-7 5 0,0-1-2 0,6-7 0 0,3 1 3 0,0 6 5-7,6 1 7 3,6 7-1 5,0 4 3-2,6 8-6 1,-4 9-3-1,1 4 5 1,-6 6 3 0,-6 3 3 0,-9 2 5-1,-9 3 1 3,-9 2 1-5,-6 0-5 3,-5 1-1-1,-4-1-11 2,-3 1-3-2,-3-1-30 1,-2 3-10-1,-4-5-66 8,-3-8-35-9,-8-19 69 1</inkml:trace>
    </iact:actionData>
  </iact:action>
  <iact:action type="add" startTime="18665">
    <iact:property name="dataType"/>
    <iact:actionData xml:id="d6">
      <inkml:trace xmlns:inkml="http://www.w3.org/2003/InkML" xml:id="stk6" contextRef="#ctx0" brushRef="#br0">5916 15063 196 0,'3'-3'74'1,"-3"6"-58"0,-3-6-21 4,3 3-16 1</inkml:trace>
    </iact:actionData>
  </iact:action>
  <iact:action type="add" startTime="19054">
    <iact:property name="dataType"/>
    <iact:actionData xml:id="d7">
      <inkml:trace xmlns:inkml="http://www.w3.org/2003/InkML" xml:id="stk7" contextRef="#ctx0" brushRef="#br0">6071 14920 236 0,'-9'3'90'1,"-6"2"-70"0,-15 5-3 4,10-2-5 2,-16 0-9 1,-15 3-2-1,-8-1-3 0,-7-2-1 3,-2-2 2-4,-1-6-2-5,1-6-1 8,2-7 9-4,7-5 4 4,-10-6 4-4,13-5 3 3,8 0-7 0,10-1-3-1,8 4-3 1,9-3-3-1,12-3-35 3,12-8-14-5,12-2-59 9</inkml:trace>
    </iact:actionData>
  </iact:action>
  <iact:action type="add" startTime="19310">
    <iact:property name="dataType"/>
    <iact:actionData xml:id="d8">
      <inkml:trace xmlns:inkml="http://www.w3.org/2003/InkML" xml:id="stk8" contextRef="#ctx0" brushRef="#br0">5142 14674 264 0,'-17'0'99'1,"2"2"-77"0,-21 1-7 3,15 2-7 3,-9 1-15 3,-2 2-3-5,-1 0-19 4,3-3-6-3,-6 0 18 2,7-5-2-7,-1-3 1 5,3-4 18 2,6-9 11-1,3-8 13 1,3-5 8 0,4-11-8 0,2 0-2 1,3 1-9-4,6-1-3 2,-6 3-3 3,3 5-2-3,0 3-1 1,0 5 2-1,3 3-1 0,0 5 2 1,0 0 2 1,0 6 2-3,0 2-1 4,0 3-1-6,-3-1-8 4,0 35-4 6,0 30 0-7,0 20 2 1,0 14 3 1,-6 15-1-2,-3 1-1-2,-9-9 1-4,-9-2-1 14,1-5 0-14,-13-9 0 13,3-18-3-13,1-15 0 0,-4-17 4 13,-3-13 3-13,-2-23 19 14,-7-22 9-14,-2-13-7 17,-1-19-5-17,9-15-11 14,4-6-6-14,11 3-20 13,12 2-6-13,18 4-29 14,18 4-9-14,42 11-76 13</inkml:trace>
    </iact:actionData>
  </iact:action>
  <iact:action type="add" startTime="19834">
    <iact:property name="dataType"/>
    <iact:actionData xml:id="d9">
      <inkml:trace xmlns:inkml="http://www.w3.org/2003/InkML" xml:id="stk9" contextRef="#ctx0" brushRef="#br0">5011 15774 416 0,'-32'-15'154'1,"-16"-4"-120"0,-26-13-27 12,35 14-19-10,-18-11-51-2,-14-11-16 14,-9-10-67-14,-4-14-29 13</inkml:trace>
    </iact:actionData>
  </iact:action>
  <iact:action type="add" startTime="20047">
    <iact:property name="dataType"/>
    <iact:actionData xml:id="d10">
      <inkml:trace xmlns:inkml="http://www.w3.org/2003/InkML" xml:id="stk10" contextRef="#ctx0" brushRef="#br0">3595 14240 384 0,'11'-5'143'1,"-2"5"-112"-1,9-3-12 1,-6 3-15 0,6 0-27 11,3-3-8 4,0-2-5-15,-3-3-4 0,2-5 23 12,-8 0-5-12,0-3 3 0,-3-3 13 13,0 1 5-13,-6 7 13 14,3 1 7-14,-6 2-10 16,0 5-2-12,-9 3-5-4,3 3-2 14,0 5 1-14,-3 2-1 14,-6 1 4-14,0 5 2 14,4-3-2-14,-10 0-3 13,0-2-3-13,-3-1 1 14,-9-2-17-14,1-5-5 0,-10-9 0 19,-3-7 3-19,1-5 10 0,2-3 3 13,0-6 22-13,4 3 12 19,2 6-7-13,3 5-1 2,3 5-2-2,1 5-2 2,5 6-3-3,-9 7-2 2,3 6 0-1,1 3 4 0,-13 7-6 1,3 3 0 0,0 0-4-1,1 3-1 1,2 2-1 0,-3 6-2-1,-2 0 3 2,-4-3 0-4,0-8-10 3,4-5-5 0,-1-8-21 0,6-11-8-2,7-10-48 3,14-14-19-2,9-15 12 10</inkml:trace>
    </iact:actionData>
  </iact:action>
  <iact:action type="add" startTime="20600">
    <iact:property name="dataType"/>
    <iact:actionData xml:id="d11">
      <inkml:trace xmlns:inkml="http://www.w3.org/2003/InkML" xml:id="stk11" contextRef="#ctx0" brushRef="#br0">3097 13645 348 0,'6'0'132'1,"-3"-6"-103"-1,-3 1-43 5,0 5-28 5,0 0-71-4,3-3-28 1</inkml:trace>
    </iact:actionData>
  </iact:action>
  <iact:action type="add" startTime="20736">
    <iact:property name="dataType"/>
    <iact:actionData xml:id="d12">
      <inkml:trace xmlns:inkml="http://www.w3.org/2003/InkML" xml:id="stk12" contextRef="#ctx0" brushRef="#br0">3371 13557 324 0,'21'-18'123'1,"-12"12"-95"0,3 1-13 3,-3 5-12 3,3 0-59 1,3 0-20 0,0 0-44-1,2 3-17 1</inkml:trace>
    </iact:actionData>
  </iact:action>
  <iact:action type="add" startTime="20916">
    <iact:property name="dataType"/>
    <iact:actionData xml:id="d13">
      <inkml:trace xmlns:inkml="http://www.w3.org/2003/InkML" xml:id="stk13" contextRef="#ctx0" brushRef="#br0">2588 13229 364 0,'0'-5'134'1,"0"5"-104"0,0 5-13 4,0 0-13 4,0 9-12-4,-5 7 0 2,2 8 0 2,3 8 0-2,-6 16 5 1,3 13-1-7,0 8 2 5,3 6 2 2,-6 15 2-1,-3 5-3 4,-6 1-2-7,-6-9-5 4,-18-10 0-2,-2-7-3 3,-16-17 0-2,-2-13 8 1,-7-16 4-1,-5-16 4 1,8-13 2 0,-5-10 16-1,8-12 8 3,1-12 3-5,5-14 2 2,3-15-8 1,10-1-3-1,11 3-16 1,12 1-6-1,24-1-29 1,21 0-12-1,38 5-67 2,40 9-30-3,34 4 0 10</inkml:trace>
    </iact:actionData>
  </iact:action>
  <iact:action type="add" startTime="21351">
    <iact:property name="dataType"/>
    <iact:actionData xml:id="d14">
      <inkml:trace xmlns:inkml="http://www.w3.org/2003/InkML" xml:id="stk14" contextRef="#ctx0" brushRef="#br0">2955 13470 280 0,'-12'11'104'7,"15"-9"-81"-6,-3-2-8 0,0 0-11 0,0 3-8 12,0 2 3-12,0 0-35 13,0 1-16-13,6-1-53 14,6 3-23-14</inkml:trace>
    </iact:actionData>
  </iact:action>
  <iact:action type="add" startTime="21548">
    <iact:property name="dataType"/>
    <iact:actionData xml:id="d15">
      <inkml:trace xmlns:inkml="http://www.w3.org/2003/InkML" xml:id="stk15" contextRef="#ctx0" brushRef="#br0">3490 13451 400 0,'0'-21'148'1,"0"19"-115"0,0-1-62 1,0 3-37-1</inkml:trace>
    </iact:actionData>
  </iact:action>
  <iact:action type="add" startTime="24399">
    <iact:property name="dataType"/>
    <iact:actionData xml:id="d16">
      <inkml:trace xmlns:inkml="http://www.w3.org/2003/InkML" xml:id="stk16" contextRef="#ctx0" brushRef="#br0">14307 9962 44 0,'9'-82'16'0,"-12"47"-12"1,6-23-19 4,-3 26-10 5</inkml:trace>
    </iact:actionData>
  </iact:action>
  <iact:action type="add" startTime="24474">
    <iact:property name="dataType"/>
    <iact:actionData xml:id="d17">
      <inkml:trace xmlns:inkml="http://www.w3.org/2003/InkML" xml:id="stk17" contextRef="#ctx0" brushRef="#br0">14206 9350 84 0,'-3'0'33'1,"0"6"-26"0,0 7 18 4,0-5 6 2,-3 5-5 3,-6 3-3-6,-15 5-7 4,-14 6-2 0,-22 4-8 0,-11 6-4-7,-18 8 1 4,-16 3-2 3,-8 0 2 1,-9-3 0-2,-12 0 1 2,-8-8 0-4,-13-11 2 2,-6-7 1 1,-6-14 3 0,-2-5-3-1,-1-11 1 0,6-10-5 2,-2-11 0-2,5-15 3 2,0-17 1-3,1-10-1 4,8-11-1-5,6-12-3 2,9-7 1 0,12 1-2 2,15-11 2-2,12-10 0 1,9-3 1-1,8-8-2 1,13-18-2 1,8-3 3-4,16-14 2 2,11 4-2 2,15-1-2-2,12 0 2 1,12 11 2-1,12 8 11 1,15 2 5-1,8 14-11 2,16 18-3-3,15 6-10 4,17 7 0-5,9 3-6 2,15 8-1 1,45-10-2 0,0 23 0-1,11 14-2 1,10 15 1 0,21 8 5-1,8 17 2 2,18 9 1-4,12 17 4 3,12 8-2 0,3 20 1-1,3 22 2 0,-6 16 0 1,-8 8 0 0,-16 7 0-1,-3 30-3 1,-9 24 2-1,-11 18 1 3,-13 24 2-5,-23 29 1 2,-21 2 1 0,-30 20 0 2,-36-22 0-2,-32 0-5 1,-30-24 1-1,-27-29 0 1,-15-13 2 0,-11-16 1-2,-16-19 3 1,-5-10-1 2,-7-10 0-2,-2-17 1 1,-1-7 1-1,1-6-3 1,-7-3-3-1,-2-4-3 1,-4-6-1-1,4-6-18 3,6-4-7-5,5-6-40 10,7-5-50-7,14-3 30 0</inkml:trace>
    </iact:actionData>
  </iact:action>
  <iact:action type="add" startTime="25299">
    <iact:property name="dataType"/>
    <iact:actionData xml:id="d18">
      <inkml:trace xmlns:inkml="http://www.w3.org/2003/InkML" xml:id="stk18" contextRef="#ctx0" brushRef="#br0">14602 9284 144 0,'62'-16'55'1,"-32"14"-43"0,24 15-1 3,-22-5-2 5,19 8-6-3,18 10 0 2,14 11-1-1,21 19 1 1,15 13-2 1,21 10 2-9,18 8 0 5,11 11-4 5,10 5-1-3,-6-2 1 1,-1-8 2-1,-2-4 22 2,-9-6 9-4,-9-7-11 3,-10-7-4-1,-14-11-11 1,-12-7-2-1,-8-14-4 1,-7-11-1-1,-15-7-43 1,-11-14-18 1,-13-10-22 5</inkml:trace>
    </iact:actionData>
  </iact:action>
  <iact:action type="add" startTime="25541">
    <iact:property name="dataType"/>
    <iact:actionData xml:id="d19">
      <inkml:trace xmlns:inkml="http://www.w3.org/2003/InkML" xml:id="stk19" contextRef="#ctx0" brushRef="#br0">17644 10229 184 0,'-3'-11'68'1,"6"14"-52"0,-3 0 6 12,6 2-1-12,3 8 0 14,3 11 4-14,6 16-9 13,2 7-2-8,1 3-8-5,-6 1-2 0,-9-4 0 13,-9-7-2-13,-15-3-2 13,-14-3 1-13,-13-2-1 14,-15-11-9-14,-8-7-4 13,-12-9-11-13,-13-5-3 14,-2-8-36-14,3-5-51 20,11-1 26-20</inkml:trace>
    </iact:actionData>
  </iact:action>
  <iact:action type="add" startTime="28182">
    <iact:property name="dataType"/>
    <iact:actionData xml:id="d20">
      <inkml:trace xmlns:inkml="http://www.w3.org/2003/InkML" xml:id="stk20" contextRef="#ctx0" brushRef="#br0">19617 16452 140 0,'-29'13'55'1,"-13"-10"-43"0,-32 2-3 0,32 0-5 11,-18-2-4-6,-17-3 0-5,-18 3-3 14,-12-1 2-14,-15 1 1 14,-12 2 0-15,-12-5 0 1,-6-5 0 13,-12-3 2-13,-5-11-1 14,-10-7-1-14,-3-11 1 14,1-3-1-8,-1-5 0-1,7-8 2 1,-1 3 5 9,9-8 6-8,7-6-3-7,2-10 0 6,6-10 2-1,9-1 3 6,12-5-2-7,6-8 2 7,12-2-4-9,9-4 1 6,12-7-1-2,5-11 3 0,7 1-3 5,8-4-1-11,7-4 0 8,5-1 1-4,7 0-1 6,2 1 1-6,7-1-4 2,2 6 1 1,6-1-7 0,3-2-1 0,7 0 0 0,2 6 2 0,6-14-3-2,3-5-2 3,6 5-3-3,6-13 1 1,6-6 1 0,6 1-1 1,9-48-1 0,6 15 1-1,6-7 1 1,2 8 2-2,7 10 3 3,6-5 4-2,11 14 7 3,10 7 2-5,5-8-5 2,12 11-1 0,10-3-4 1,11-2-1-1,-3 13-1 1,6-3-2 0,9-5-2 0,6 13-1 1,3 5-1-3,12-10 3 1,3 13 0-6,6 16 3 0,9-2-8 14,6 7-1-14,8 11-3 13,16 18-1-5,-1 19 1-8,13 16 4 14,2 20 3-14,13 20 4 13,2 23-2-13,6 24-2 14,6 29-1-14,7 11 0 14,-1 24 0-14,3 34 3 13,-9 13-5-13,-9 29 2 14,-20 6 2-9,-7 28 3-5,-20 6 0 14,-18 19-1-14,-15 10-4 13,-18 5 0-13,-12 22 2 14,-12 4 3-14,-17 4-2 13,-13 15 0-13,-14 11 3 14,-19-8 1-14,-17-5-1 0,-18-3-2 13,-15-27-2-8,-20-2-1-5,-16-21 2 14,-14-5 2-14,-13-22 2 14,-8-10 1-14,-12-3-2 13,-3-21-2-13,-3-8 3 14,-10-8 2-14,-8-16 0 13,3-11 0-13,-15-7 3 14,-5-19 5-9,-1-16-1-5,-6-21 3 14,-6-13-8-14,3-18-4 14,6-12-2-14,10-4-1 13,11-14-20-13,11-10-9 14,13-6-27-14,9-10-12 13,15-24-26 2</inkml:trace>
    </iact:actionData>
  </iact:action>
  <iact:action type="add" startTime="29399">
    <iact:property name="dataType"/>
    <iact:actionData xml:id="d21">
      <inkml:trace xmlns:inkml="http://www.w3.org/2003/InkML" xml:id="stk21" contextRef="#ctx0" brushRef="#br0">21234 13565 284 0,'56'-55'107'0,"-23"31"-83"1,12-13-5 3,-22 24-8 6,13-3-14-4,18-5 0 1,17-9-4 1,13-1 2-1,11-6 3 1,9 0 1-7,9 2 1 6,-3 1 0 0,-3 7 0 0,-2 4 0 2,-7 4 0-2,-6 6 4 0,-12 5 2 0,-8 5 0 1,-13 1-1 0,-8 2-3-1,-3 0-2 0,-10 0 7 2,-5 0 3-1,-3 0-8-1,-3 0-2 2,-4 0-12-4,-2 0-3 2,-3 0-60 2,-3 2-28-2,-6 1 4 8</inkml:trace>
    </iact:actionData>
  </iact:action>
  <iact:action type="add" startTime="29714">
    <iact:property name="dataType"/>
    <iact:actionData xml:id="d22">
      <inkml:trace xmlns:inkml="http://www.w3.org/2003/InkML" xml:id="stk22" contextRef="#ctx0" brushRef="#br0">22403 12758 216 0,'24'-29'82'1,"6"3"-64"0,9-14-2 2,-21 27-7 4,8-3 4 1,10 3 3 0,6 7-10-1,5 9-5 1,4 13-1-1,9 8-1-6,-7 10 1 6,1 8-3 1,-10 9 2-1,-8 7 1 3,-9 16 0-5,-12 8 4 2,-12 0 5 0,-12 0 1 2,-9 5 2-2,-9 1-6 1,-3-4-2-1,-5-2-2 1,-4-5-2 1,-3 0-39-3,4 10-16 0,8 0-50 10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8:17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00">
    <iact:property name="dataType"/>
    <iact:actionData xml:id="d0">
      <inkml:trace xmlns:inkml="http://www.w3.org/2003/InkML" xml:id="stk0" contextRef="#ctx0" brushRef="#br0">18936 6747 88 0,'-84'13'0'1,"-44"0"6"13,63 1 6-7,-27 4 0 1,-24 9 3 0,-24 4-6 0,-15 4-3 1,-27 2 1-3,-5 0 0 0,-19-3 1 3,-5-5 0-2,-12-2 4 1,0-6 3-2,-7-3 0 2,1-7 4-1,-6-6-7 2,6-10 1-2,0-11-8 3,-1-10 4-9,7-14 1 2,9-10 1 5,6-6 3 0,5-7-5 0,13-3-3-3,5-6-1 4,7-7-1-2,5-3-5 1,12 2-1 1,15-4 1-2,15-6 0 0,15-3-2 0,15-2 0 0,15-6 4 1,14-10 3-1,16-8-3 2,17 0-3-2,15-11-6 1,15-2 0-1,18-3-1 2,18 6 1-3,21-4 5 1,17 4 1 2,21 4 8-3,25 6 4 1,11-3-1 1,18 1 0 0,8 15-8 0,13-5 0 0,12 2-6-2,38-20 1 2,0 18-3-1,1 7 2 0,8 12 1 1,3-1-1 0,12 8 4 0,15 9 0-1,3 10-2 1,12 7 0-1,9 14-3 2,3 6-1-4,9 12 4 3,8 9 3-1,4 18 1 1,9 13-1-1,5 19-2 1,-2 21 1-1,5 31-1 1,-11 19 0 1,-9 24 2-2,-7 22 0 1,-23 9 0-2,-12 22 0 1,-15 16 2 2,-26 5 1-2,-19 16 3 1,-26-3 1-1,-24-2-6 1,-30-11 0-1,-36-13-1 3,-35-16 0-6,-33-11-3 5,-30-18 2-2,-27-5 5 1,-32-6 2-2,-18-10 0 3,-27-16 1-2,-18-14-4 0,-12-15-2 2,-21-3 0-3,-5-8 1 4,-16-7-10-5,-2-4-4 2,-6-7-69 9,-13-11-33-8,13-16 55-1</inkml:trace>
    </iact:actionData>
  </iact:action>
  <iact:action type="add" startTime="14677">
    <iact:property name="dataType"/>
    <iact:actionData xml:id="d1">
      <inkml:trace xmlns:inkml="http://www.w3.org/2003/InkML" xml:id="stk1" contextRef="#ctx0" brushRef="#br0">22749 9602 212 0,'9'-19'79'1,"-12"17"-61"0,-6-6-7 0,3 5-9 11,-9 3-3-11,-6 3 0 14,-9 5-2-14,-11 7 2 14,-7 9 1-14,-6 5 0 0,-8 6 2 12,-9 2-1-12,-13 5-1 14,-2 0 1-9,-9-2 1-5,-7-3-1 14,-8-5 2-14,6-8-2 14,3-8-1-14,0-11 1 13,2-10-1-13,7-9 0 14,0-7 2-14,6-5-3 13,2 2 0-13,4 3 1 0,5 2 0 19,4 6 2-19,3 2 1 0,-4-2-1 13,-2-3-2-13,-7-5 1 14,-8-8 1-14,-3-8-1 20,-1-8 2-14,1-8-2 2,3-2-1-3,6-4-2 2,-1-7 1-1,7-5 1 0,11-6 2 1,10 3 8 0,11 3 5-1,9-4 4 0,13 1 1 1,8-2-3-1,6-4 2 3,6 4-1-5,3-1-2 2,3-21-4 1,6 8 0 0,6 3-9 0,5 2-2 0,7 6-3-2,9-9 0 1,12 1-3 3,8-6-1-4,7 3-4 3,8 8 1-3,12 3 0 1,16 8 3 0,8 4 2 3,18 12-1-4,15 10-3 1,6 11-2 1,17 18-2-1,4 16 2 3,12 16 6-4,-1 13 2 0,-2 10-1 3,2 14 2-2,1 24-1 1,-12 21 0-2,-7 2 0 3,-11 27 0-2,-18 16 2 1,-9 19 0-2,-9 18 2 6,-14 7 3-8,-16 15 0 3,-18-17 0 1,-23 0-1 0,-24-32 2-1,-21-23 8 0,-21-14 5 1,-18-12-5 0,-11-12-3 1,-13-10-6-3,-17-13-4 0,-12-13 0 3,-15-3 1-2,-12-8-65 1,-15 2-29-1</inkml:trace>
    </iact:actionData>
  </iact:action>
  <iact:action type="add" startTime="18101">
    <iact:property name="dataType"/>
    <iact:actionData xml:id="d2">
      <inkml:trace xmlns:inkml="http://www.w3.org/2003/InkML" xml:id="stk2" contextRef="#ctx0" brushRef="#br0">15608 13134 104 0,'0'3'41'1,"-3"5"-32"0,-9 5 6 0,3-3 1 13,-3 6 4-7,-6 3 2 1,-8 2-5-1,-10 0-2 0,-9 3-7 2,-8 2-3-6,-7 3-2-2,-5 6-5 0,-10 5 1 14,-11 7 3-6,-12 3 1-8,-9 1 1 14,-16-4 0-14,-10-2 2 13,-10-8 1-13,-9 0-1 0,-9-8-1 13,-14 1-3-13,-4 1-2 18,0 1 1-18,-5 5-1 14,5 0 0-14,-8-2 2 13,2-4-1-12,-5-10-1-1,-4-10 9 14,1-8 6-14,2-9-1 14,10-7 0-14,5-5-6 13,3-6 0-13,19-5-3 14,11-3 2-14,12-5 5 14,18-8 4-14,17-3-2 13,16-5 0-8,14-5-2-5,16 0 0 14,5-3-4-14,10-10-3 14,5-3-2-14,9-6 0 13,6 4-2-13,6-4-1 14,9-18 5-14,12 0 1 14,12-2 0-14,12-3-1 0,11 5-3 18,16-5-2-18,8-6 1 30,24 1 1-30,16-1-3 0,16 6-2 0,25 5-3 11,21 13 1-11,29 14-2 0,19 18 2 13,20 21 1 1,15 19-1-14,12 18 1 14,-3 16 3-14,-7 11 0 5,-2 13 1 9,-14 11 0-14,-4 13 0 0,-9 28-3 13,-3 20 0-13,-15 23 2 13,-14 19 2-13,-13 2-2 14,-26 17-2-14,-30-14 4 14,-24-8 3-14,-29-8-3 13,-34-19-3-7,-23-17 1-6,-21-14 2 13,-20-9 4-13,-31-9 4 14,-20-11-2-14,-13-11 1 14,-8-13-7-14,-6-8-1 13,-3-5-35-13,5-3-15 0,10 0-78 13</inkml:trace>
    </iact:actionData>
  </iact:action>
  <iact:action type="add" startTime="21824">
    <iact:property name="dataType"/>
    <iact:actionData xml:id="d3">
      <inkml:trace xmlns:inkml="http://www.w3.org/2003/InkML" xml:id="stk3" contextRef="#ctx0" brushRef="#br0">5970 10517 228 0,'-3'-8'85'1,"-6"3"-66"0,-18 2-6 3,9 1-6 3,-20-4-7 1,-22 1 2 0,-20-3-1 0,-24-5-1-1,-16 0 1 1,-16-3-1-7,-10 0 2 5,-9-3 1 3,-9 1 1-3,0 5 2 2,-8-3 3-2,14 5-4 3,18 3-1-1,18 3-2-1,24 2 1 0,18-2 4 2,14 2 4-1,13 1-9-2,14-1-2 3,9 0-15-3,6 3-5 1,6 8-88 9</inkml:trace>
    </iact:actionData>
  </iact:action>
  <iact:action type="add" startTime="23836">
    <iact:property name="dataType"/>
    <iact:actionData xml:id="d4">
      <inkml:trace xmlns:inkml="http://www.w3.org/2003/InkML" xml:id="stk4" contextRef="#ctx0" brushRef="#br0">21570 10152 52 0,'-30'37'22'1,"21"-18"-18"0,-3 2 4 2,9-8 0 5,-3 11 7 1,-5 18 4-2,-4 32 8 0,-3 32 6 0,-6 40-12 0,-9 28-2 2,-14 27-11-2,-22 19-3 1,-14 5-3 0,-30 0-4-7,-21-16 1 6,-21-19 1 0,-21-10 0 1,-11-13 0-1,-16-14 2-1,-5 3-1 2,-9-2-1-1,-12-9 3 2,-12 4 0-2,-18-1 10 1,-3-16 3-1,-12-8 1 1,-6-5 2-2,6-13-8 5,6-13-2-6,21-16 1 2,9-9 1 1,18-15-1 0,14-8 1-1,16-10-2 0,20-9 2 0,13-7-8 1,20-1-4 1,21-5-9-2,20-2-4-1,22-3-56 9,17-8-61-6,22-13 32-3</inkml:trace>
    </iact:actionData>
  </iact:action>
  <iact:action type="add" startTime="24241">
    <iact:property name="dataType"/>
    <iact:actionData xml:id="d5">
      <inkml:trace xmlns:inkml="http://www.w3.org/2003/InkML" xml:id="stk5" contextRef="#ctx0" brushRef="#br0">16099 13570 216 0,'-3'0'82'1,"-12"8"-64"0,-12 11-7 0,16-6-6 0,-13 3-5 11,-12 3 0-11,-12 2 0 14,-8 3 2-14,-7-1-1 14,4-4 2-14,5-1 0 0,7 1-1 12,5 2 1-4,15 8-2-8,18 14-1 14,21 15 5-14,30 13 1 0,35 16-18 13,27 25-6 1,30 12-78-14</inkml:trace>
    </iact:actionData>
  </iact:action>
  <iact:action type="add" startTime="45079">
    <iact:property name="dataType"/>
    <iact:actionData xml:id="d6">
      <inkml:trace xmlns:inkml="http://www.w3.org/2003/InkML" xml:id="stk6" contextRef="#ctx0" brushRef="#br0">5508 15674 156 0,'0'-8'57'0,"3"5"-44"1,-3 3 1 3,0 0-4 5,0 0-11-2,0 0-4 1,0 0 3 0,-3 3 0-1,1 0 2 2,-4-1 11-8,-3 1 5 4,-3 0 9 2,-3-3 7 0,-3 0-6 2,-9 0-1-3,-3 0-8 3,-2 0 0-1,-4 0-6-1,-3 0-1-1,-5 0-2 3,-4 0 0-2,-3 0 0 3,-2 2 0-5,-4 1-2 4,-8 0-1-2,-1-1-1 0,1-2 0 0,-4 3 2 1,1-3 1-1,-4 2 1 1,1 1 2 0,-3 0-3-2,-1-3-2 4,-2 2 4-4,-1 1 2 1,4 2-4 1,3 1-2-1,-1-1 4 2,7 0 4-3,-4 3-3 1,7-3 2 1,5 1-1 1,7 2 1-3,5 0 0 2,6-3 2-1,6 0-1 1,7 0 0-1,5-2-10 2,6 0-1-3,-3-3-11 3,9 2-4-1,0-2-11-2,6 0-3 3,12-5-29-3,6-3-14 0,15-2-80 10</inkml:trace>
    </iact:actionData>
  </iact:action>
  <iact:action type="add" startTime="46205">
    <iact:property name="dataType"/>
    <iact:actionData xml:id="d7">
      <inkml:trace xmlns:inkml="http://www.w3.org/2003/InkML" xml:id="stk7" contextRef="#ctx0" brushRef="#br0">6425 15647 228 0,'-24'0'88'1,"13"3"-69"0,-13-3 6 2,18 3 0 4,-3-1-7 2,3 1 1-2,3-3 1 1,0 0 0-1,9 0-11 1,6 0 6-7,9 0 2 5,8 0 8 2,7 0 5-1,9-3-8 2,8 1-2-2,13-4-10 0,5 1-2 0,7 0-4 1,5 0-1 0,3-3-3 0,4 2-1-2,-7 4 1 4,-3 2 2 0,-2 0-1-4,-4 0 2-1,-2 2-11 3,-4 1-2 1,-8 2-6-2,-7 1-1 4,-5-1 5-7,-7-2 5 11,1-1-20-11,-3-2-10 4,5-2-51 1,1-4-23-8,3-4 0 25</inkml:trace>
    </iact:actionData>
  </iact:action>
  <iact:action type="add" startTime="46610">
    <iact:property name="dataType"/>
    <iact:actionData xml:id="d8">
      <inkml:trace xmlns:inkml="http://www.w3.org/2003/InkML" xml:id="stk8" contextRef="#ctx0" brushRef="#br0">8738 15716 236 0,'27'-5'88'1,"-18"2"-69"0,-3 1 0 3,0 2-7 2,0-3-2 3,3 0 4-2,2 1 7 1,4-1 5 1,3-2-14-3,3 0 9-5,6 2 2 8,6 0 4-3,8 1 3 0,4 2-7 3,6 2-2-2,5 4-8 0,4-4 0 0,5 1-6 1,4-1 1 1,5 4-3-1,0 2 2-3,1 0-4 5,-1 0 0-4,1-1-1 1,-4 1-2 1,-2 0-6 0,-7 0-4-1,-5-2-3 1,-7-1-2 0,4-5-14-1,-1-3-4 0,13-5-40 1,5-2-16-2,4 2-43 10</inkml:trace>
    </iact:actionData>
  </iact:action>
  <iact:action type="add" startTime="47721">
    <iact:property name="dataType"/>
    <iact:actionData xml:id="d9">
      <inkml:trace xmlns:inkml="http://www.w3.org/2003/InkML" xml:id="stk9" contextRef="#ctx0" brushRef="#br0">10152 15727 192 0,'-30'8'74'1,"0"0"-58"0,-20 10-4 12,26-10-6-12,-21 0-6 14,-20-3 0-14,-18-5 0 14,-19-2 0-14,-17-4 0 13,-12-1 0-13,-15 1 0 0,-5 1 6 13,-10 2 6-13,-6 3 9 19,-5 3 7-19,-7 2-6 0,-3 3-3 13,-5 0-7-13,-4 3-2 14,-8-1-2-14,2 1 0 13,-5 2-7-13,-3 0 0 14,-4 3-1-14,4 0 0 13,0 3-3-13,-4 2 2 14,-8 0 3-8,3 0 1 1,-4-5-6-1,1 2 0 1,0-7 1 1,5 0 1-3,7-1 3 5,3-2 1-7,-1 0-1 4,13-5 1-1,11-3-4 1,12 0-2 0,10-3 2-1,20-2 2 0,9-3 0 1,18 0 2 0,5-3-2-1,13-2-1 0,9-5-2 1,14 2 1-2,7 0 1 3,14-5 2-2,1-11 8 1,14-10 5-1,9-14-7 1,15-2-4-2,0-11-1 5,6-5 0-6,3-11-10 3,0-2-3-1,0 2-2 1,0-5 0 0,-3-5 2-1,0-3 4 0,0 14 1 1,3 12 0 0,-6 14 4 0,6 8 2-1,0 5 0 0,0 8-1 0,0 5 1 1,6 5-1-1,-3 4-5 1,9-1-1 0,6 5 0-1,9 3 4 0,14 8 3 3,13 6 4-5,18 7 0 3,14 3 2 0,21 3-2-1,21 2 0 0,9 5-6 2,21-7 1-2,17 0 0 1,16-6 2 0,11-5 3-1,12-3 2 0,16-7-3 0,5-4-3 1,15-4-3 0,6 5 1-2,9-1 1 3,3 1 0-2,8 3 0 0,10-1 0 0,3 3 0 3,9 0 2-5,2-2-3 3,-2-1 0-1,0-5 1 1,-13 0 0 0,-5-2 0-1,-12-1 0 1,-15-5 0 0,-15 6 2-1,-9-3-3 0,-17 5 0 1,-10-5 1-1,-8 7 2 0,-13 4-8 2,-17 2-3-3,-18 5 2 3,-18 9 2-3,-18 4-4 2,-15 6-1-1,-9 5 7 3,-17 6 6-5,-10 2-1 5,-14 5-1-5,-9 6 2 0,-9 7 0-4,-7 6 7 14,-5 16 4-14,-6 10-1 10,0 9 0-10,0-1-7 14,0-8-4-14,-3 1-4 13,0 2 1-13,-3-5 3 14,-3-6 1-14,-3-5-4 14,-3-8-1-14,-9-7 5 15,-9-6 3-15,-9 0-3 14,-11-6 0-11,-10-2-3-3,-14 3-1 14,-13 0 1-14,-20-3 0 14,-6-5-3-14,-21-3 2 13,-12-11-6-13,-9-7 0 14,-8-14-4-14,-4-7 2 14,3-9-22-14,6-5-7 0,6-5-77 19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9:13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54">
    <iact:property name="dataType"/>
    <iact:actionData xml:id="d0">
      <inkml:trace xmlns:inkml="http://www.w3.org/2003/InkML" xml:id="stk0" contextRef="#ctx0" brushRef="#br0">11691 3850 144 0,'-42'45'55'1,"-20"-14"-43"0,-43 17-6 3,55-21-5-3,-51 15-2 13,-33 19 2-13,-24 10 0 14,-27 1 2-14,-14-1-2 0,-18 3-3 0,-18-2 1 11,-24-1 5-11,-12-8 5 14,-15-15 1-14,-21-8 4 14,-5-8-5-14,-16-11-3 14,-2-11 1-14,-3-10 0 13,-1-13-1-13,4-13 1 14,2-19-4-14,4-6 0 14,3-10 1-14,11-23 0 13,6-14 0-13,22-8 2 14,32-10 1-9,23-22 3-5,28 8-1 13,32-12 0-13,36-4-1 14,24-7 2-14,33-6-14 14,32-10-4-14,24-9-15 13,36-4-5-13,33-14 6 0,29 0 3 13,42-13-7-13,30-5-3 20,44-3-31-20,33 5-20 14,33 14 35-14</inkml:trace>
    </iact:actionData>
  </iact:action>
  <iact:action type="add" startTime="4562">
    <iact:property name="dataType"/>
    <iact:actionData xml:id="d1">
      <inkml:trace xmlns:inkml="http://www.w3.org/2003/InkML" xml:id="stk1" contextRef="#ctx0" brushRef="#br0">9833 0 96 0,'444'0'35'1,"-230"71"-27"0,99 27 11 0,-138-21 3 0,64 47-10 10,34 40-2-10,16 59-8 14,-9 36-2-14,-30 16 0 14,-36 11 2-14,-44 2-1 13,-57-20-1-13,-47-14 3 0,-46-27-20 13,-40-2-12 1,-37-19 10-14,-35-10 0 14,-30-11 6-14,-39-10-22 13,-24-16-7-13</inkml:trace>
    </iact:actionData>
  </iact:action>
  <iact:action type="add" startTime="9394">
    <iact:property name="dataType"/>
    <iact:actionData xml:id="d2">
      <inkml:trace xmlns:inkml="http://www.w3.org/2003/InkML" xml:id="stk2" contextRef="#ctx0" brushRef="#br0">3368 11083 16 0,'-6'-8'8'1,"6"6"-6"0,-6-1-8 12,3 3-3-12</inkml:trace>
    </iact:actionData>
  </iact:action>
  <iact:action type="add" startTime="9469">
    <iact:property name="dataType"/>
    <iact:actionData xml:id="d3">
      <inkml:trace xmlns:inkml="http://www.w3.org/2003/InkML" xml:id="stk3" contextRef="#ctx0" brushRef="#br0">3318 11057 64 0,'0'-5'24'1,"0"5"-18"-1,0 0 11 1,0 2 6 0,0-2-3 11,0 0-2-11,0 3-4 14,0-3 1-14,0 0 1 13,0 0-1-13,0 0-3 14,0 3-2-14,0-3-6 14,0 0-1-14,0 0 3 0,0 0-5 12,0 0-1-6,0 0-2-6,0 0 0 13,3 2 0-13,-3-2-2 14,6 0 3-14,0 3 2 14,3-3 0-14,2 0-1 13,4 0-2-13,6 0 1 14,-3 0 1-14,6 0 0 13,6 0 0-7,2 0 0-6,4 0-3 14,6 0 2-14,-1 0 1 13,-2 0 0-13,6 0 2 0,2 0 1 19,-5-3-4-12,3 1-1-1,5-4 3 1,1 1 1-1,5-3-3 1,4 3 1-1,0-3 0 2,2 3 0-3,1 2 0 5,5 0 0-6,-5 1-3 2,5-1 2 0,3 0 1 2,-5 1 2-2,2 2-3 1,4-3 0-1,-1 0 1 1,7 1 0 1,2-4 0-3,3 1 2 1,1 0-1 1,2 0-1-1,3-1 1 1,1 4-1-1,-1-1 0 1,-3 3 0-1,1 0 0 2,-1 0 2-3,-3-3-3 4,1 1-2-5,-1 2 2 2,0-3 2 0,4 0-2 2,2 3 0-2,0 0 1 1,3 0 0-1,-5 0 2 1,5 0 1 1,-3 0-4-3,24 0-1 1,-8 0 1 1,-1 0 0-1,0-2 1 1,-3-1 2-3,-3 0-3-4,-5 3 0 16,-1 0 3-16,3-2 1 0,3-1-4 14,-5 3 1-14,-1 0 0 14,3 0 0-14,3-2 0 13,-2-1 0-13,-4 0 0 14,0 1 0-14,3-1 2 14,1-5 1-14,5 3-4 13,-3-1-1-8,3 1 1-5,4 2 2 14,2 1 0-14,0-1-1 14,3 1 1-14,3-4 1 13,0 4-3-13,-6-4-2 14,1 1 2-14,-1 0 0 13,0 2 1-13,0 0 0 0,0 1 2 20,3-1 1-20,-3 3-4 13,1 0 1-13,-4-2-2 0,3-1-2 13,0 0 5-13,0-2 1 13,0-3-3-13,4 0-1 16,2 3 3-16,3 2 1 14,0-2 2-14,3 2 0 13,0 3-2-10,3 0-2-3,0 0 1 15,0 0-1-15,0 3 0 13,-6-3 2-13,0 0-3 14,3 2 0-14,-6 4 3 14,1-4 3-14,-1 1 0 13,0 2 0-13,-3 1-6 17,0-1 1-12,0 3 0-5,0 2 2 0,-3 1-1 13,1-3-1-13,-4 0 3 13,0-3 0-13,-3 0-6 14,-3-2 0-14,4 0 3 13,-1-1 2-13,0 1 0 14,-3 0-2-14,3-1-2 17,-2 4 1-15,2 2-1-2,3 0 0 14,3-3 2-14,-3 3 2 13,1 0-1-13,2-3-1 14,-3 0 1-14,3 1 1 14,0 2-3-14,6-3 0 13,-3 0 1-13,1 3 2 14,2 0-1-9,0 0-1-5,0 2-2 14,0-2 1-14,6 0 1 13,-3 0 2-13,0 3-1 14,0-3 2-7,3-6-4 0,3 6-2-2,0-2 6 3,3-1 3-1,-2 0-6-1,-1 3 1 3,0-2-1-5,0-1 0 1,0-3 0 3,6 4 0-1,0-4 0 1,6 1 0-4,3 2 0 5,-1 1 0-4,-2-4 0 6,0 4 0-9,-9-1 8 9,-6-3 5-7,-5-2-2 0,-4 3-1 2,-6 0-2 7,0-1 0-11,0-2-2 6,-6 0 1 2,-2 3 0-5,-7 0 1 7,-3 2 0-12,-2-5 0 2,-1 0-2 4,-3 0 1 1,1 3-6 0,-1 2-1 0,-8 0-2 2,-1-2-2-6,-3 0 0 6,-2-3 0-4,-4 0-17 2,1 5-9-1,-1 3-35 7,4 5-53-6,5 3 23 0</inkml:trace>
    </iact:actionData>
  </iact:action>
  <iact:action type="add" startTime="11586">
    <iact:property name="dataType"/>
    <iact:actionData xml:id="d4">
      <inkml:trace xmlns:inkml="http://www.w3.org/2003/InkML" xml:id="stk4" contextRef="#ctx0" brushRef="#br0">13352 12642 156 0,'-9'0'60'1,"-6"-3"-47"0,-12 3-1 1,6 0-4 5,-5 0-9 5,-13 3-1-7,-12-3-17 2,-11 0-7-1,-10-3-5 4,-8-5 1-3,-9 0 17 0,-7-2 7 2,-2-4 22-3,-3 1 10 3,-9 0 2-3,0 0 3 1,-3-3-6 2,-7 0-1-3,-2 3-7 2,-6 0 0 0,-3-1-10 0,-5 4-6-7,-4-1-2 5,-3 1-1 3,0 2-2-3,0-3 3 4,-6 3 0-5,0-2 1 2,-2 2 2 1,-4 0 1-1,0 0 1 1,-12 0 2-1,1 0 3 3,-7 0-2-2,3 0-2-1,-2 0 0 2,-1 0-1-6,6 5-5 6,4-2 1-3,-7 3 2 2,0-1 1 0,-2-2-1-1,-1 2-2 1,-3-2 1-1,-5-1 1 1,-4 1-1 2,4-3 2-6,2 5 4 4,4-2 4-1,-40 3-2 1,13-1 2-1,11 3-4 1,10 0 1 0,5 3-7 0,18-1-3 0,-2 3-2-2,5 3 0 2,3-5 3 0,3 2 0-2,6-2 1 2,6 2 2 0,3 1-3-1,4 2 0 1,4-3-1-1,13 3 0 1,6 0 2 2,6 0 2-5,9 0-1 2,8 0-1 1,10-1 1 0,9 1 1-1,8-2-10 0,9-1-2 1,13-5-17 0,11 0-6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05:37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09">
    <iact:property name="dataType"/>
    <iact:actionData xml:id="d0">
      <inkml:trace xmlns:inkml="http://www.w3.org/2003/InkML" xml:id="stk0" contextRef="#ctx0" brushRef="#br0">13012 4979 176 0,'12'-5'66'1,"-12"3"-52"0,-3-1 1 2,3 3-4 6,-6-3-5-1,-3-2 1-1,-8 0-4 1,-7-3-2-2,-6-3 0 3,-6 1-4-8,-8 2 0 4,-7-3 4 4,-8 3 1-3,-10 5-3 3,-5 3 1-2,-13-2 2 0,-11 4 1 1,-9 1 5-1,-6 2 3 1,-12-2 0 0,-9 8 3-1,-3-3-7 1,-9 5-2-2,0 5-3 3,-3 1 1-2,-5-1 2 0,-7 4 2 3,-6-9-3-4,-8 0-3 1,-1-2 0 1,0-4 1-2,-2-4-3 3,-4-3 0-2,4 0-4 1,14-5-1-2,9 0 3 4,12-3 1-4,18 0 2 3,18-6 0-4,18 1 6 3,8-3 6-1,10-2 3 1,5-9 3-1,4 1-8 2,-1-6-1-2,1-5-5 1,-4-11-1 1,7-4-6-3,2-7-2 2,10 1 2-1,-7-32 3 0,10-2 5 1,8-6 2-1,3 0-1 1,6-8-1-2,3-8-3 3,7 0 1-2,8 6-4 3,6 2 0-5,6 0 1 3,6-10 2 0,3 7-3-1,-1 9-2-1,4-6-3 3,-3 3-1-2,0 5-1 0,-6 3 0 2,0-1-2-2,-3 1-1 1,-3-3-3-1,-3 6 1-1,-3 7 2 3,0 6 5-2,0 7 7 0,0 6 5 0,3 10 1 2,0 9 1-2,3 15 0 3,6 6 2-5,12 12-10 4,15 9-2-4,20 18-1 3,22 14 1 0,14 5-1 0,18 7-1-1,9-2-4 1,12-2-2 0,15 10-2-2,15-14 0 2,15 4 4 0,11-3 3-2,7-14-2 3,14-2 0-3,3-5 1 3,10-11 2-2,-7-6-1 1,-12-12 4-1,-8 2 0 2,-12-3 1-3,-13-7-5 2,-8 2 1-1,-15 3-3 1,-9 0 2-1,-6 8 3 1,-9-11 1-1,-12 10 3 1,-12 7 1 0,-11 7-1-1,-10 7-2 2,-8 1 1-3,-7 16 1 0,-5 11-1 3,2 23-1-3,-5 24 1 3,-4 18-1-3,1 30 6 3,-3 21 6 0,-4 18 0-2,-2 14 3-1,-6 5 1 3,-3-6-1-3,-4-2-7 1,-5-5-5 1,-3-11 4 0,-6-13 5-2,-6-17 7 3,-3-9 3-1,-6-14-5-1,0-8-2 2,-6-18-9-3,3-11-2 0,0-5-2 3,0-8 1-1,3-6-29-1,-3-5-9 0,6-5-91 8</inkml:trace>
    </iact:actionData>
  </iact:action>
  <iact:action type="add" startTime="8121">
    <iact:property name="dataType"/>
    <iact:actionData xml:id="d1">
      <inkml:trace xmlns:inkml="http://www.w3.org/2003/InkML" xml:id="stk1" contextRef="#ctx0" brushRef="#br0">10039 11676 124 0,'-6'5'49'0,"-3"-2"-38"1,-12 8-3 4,9-3-4 2,-9 5 0 3,-5 3 5-3,-7 5-5 0,-9 0 0 0,-2 5-2 2,-10 4-2-3,-6 4 1 2,-5-5-4-7,-9 3 2 5,-7-6 1 2,-2-5 2-2,-9-2 1 4,-1-3 1-3,-5-6 4 1,3-10 5-1,0-5 4 0,-4-5 4 1,1-9 0 0,3-7 2 1,0-12-9-3,5-9-1 0,7-11 4 3,6-1 1-2,5-9-7 0,10-14-2 1,5-6-3 0,9 1-1-1,10-11-1 1,5-2 2-2,9-4 1 5,6 4 3-7,9-6 1 4,6 0 1 0,6 3-9 0,0 2-1-2,6 1-7 3,3-6-1-2,6-2-2 1,3-1 2 1,9 3-1-3,5-5 0 3,7 0 1-2,6 3 4-1,5 4-6 1,7-1-2 0,20-17-1 1,6 11-1 0,1 18-7 1,8 16 0-4,3 11 1 5,6 16 1-4,1 16 7 1,2 12 4 0,0 9 1 2,0 11 4-2,-3 12-2 0,-3 17-1 1,-2 12 3 0,-4 17 2 1,0 10 0-4,-3 8 2 2,1 16-7 2,-1 21-1-2,-3 3 4 0,1 21 5 0,-10 13-2 1,-6-2-1-1,-8 12 2 2,-13 1 0-3,-14-13-1 5,-12-1 1-6,-15-7 9 2,-9-17 7 1,-9-2-6 0,-9-2-2-1,-9-6-2 0,-9-8 1 0,-8-10 1 1,-10-1 3 2,-8-7-1-5,-7-6 0 3,-5-10-5 0,-10-8-3-1,4-11 0 1,-3-7 1-1,2-14-3 1,4-13-2-1,2-11-16 1,7-10-7-2,14-14-97 10</inkml:trace>
    </iact:actionData>
  </iact:action>
  <iact:action type="add" startTime="11995">
    <iact:property name="dataType"/>
    <iact:actionData xml:id="d2">
      <inkml:trace xmlns:inkml="http://www.w3.org/2003/InkML" xml:id="stk2" contextRef="#ctx0" brushRef="#br0">10456 13687 212 0,'11'-3'79'1,"1"3"-61"0,-3-5 4 2,-3 2-4 5,0 1-14 0,0-1-1 0,-3-2-10-1,-3-3-3 1,-3-5 6 0,-3-6-1-7,-3-7 3 5,-3-9 6 1,-3-2 5 0,-2-5-7 2,-7-8-1-3,-3-6-1 2,-6-8 2-1,-2-7 3 1,-1-3 2 1,0-3 1-2,0 1 0-1,1-9-2 4,-7-2 1-5,3-1-6 3,1 4-1 0,-4 2 0-1,3 0 2 0,1-1-1 2,-1 7 2-2,-3 2-4 1,1 2 0 1,5 3 1-3,3 6 0 1,3 7 0 1,6 11 2-2,7 11 8 2,-1 10 3 0,3 14-9 0,0 15-4-1,3 19 4 1,6 18 2-1,3 19-3 2,0 8-2-4,0 2 2 3,0-2 0 0,0-3-4 0,-3-10 1-1,0-9 0 0,0-10 0 0,3-8 2 2,0-7 3-1,3-22 0 5,3-14-11-5,3-20-4-1,6-22-24 1,3-12-8-1,3-6-20 2,3 2-6-2,3 3 23 8,5 11 4-7,4 13 18-2,9 11 12 2,5 10 4 0,4 13 22 0,0 9 12-1,-4 7 11 1,-5 3 6-2,-9 0 3 3,-15-3 3-1,-12-2-5-2,-12-3-3 3,-18-8-23-2,-9-5-3-6,-9-6-1 4,-2 1-11 3,-1 2-1-1,6 2-14 2,7 7-3-3,8-1-64 3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9:26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62">
    <iact:property name="dataType"/>
    <iact:actionData xml:id="d0">
      <inkml:trace xmlns:inkml="http://www.w3.org/2003/InkML" xml:id="stk0" contextRef="#ctx0" brushRef="#br0">9051 15788 252 0,'6'10'93'0,"-6"-7"-72"1,-3-3-4 4,3 0-7 2,-3-3-4 1,-6-7 3-1,-3-9-6 2,-9-10-4-3,-3-11 0 3,-3-10-20-8,-2-8-8 4,2-6-3 4,3-10 1-2,6 3 9 0,6-6 3 1,6-5 14 1,9-3 5-3,6-4 23 1,3 4 9 1,3-2 0 0,3-3 1-2,0-11-10 3,-3-5-4-1,-7-2-7-2,-5-11 0 4,-3-8-7-4,-6-11-1 0,-5-5-2 2,-4-5-2 0,0-5-10 0,3-4-4-1,3 7 5 0,0-4 4 0,6 9 2 2,0 4 1-2,0-4 2 4,0-1 2-8,-3 4-1 4,-3-4-1 2,-3-2 1-1,3 5-1-2,1 3 0 2,-1 0 2 0,0 5 1-1,0 5 1 3,0 0 4-4,0 1 5-1,-3 2-9 5,-3 0-2-4,-3-11-2 2,-9-26 0 0,-5 8-5 0,-7-8-1-1,-6 5-2 1,-8-5 0-1,-4-8 0 3,1 5 0-5,-4-5 2 1,4 0 2 2,2 8 6 0,6-8 6-1,7 11 2 2,8 0 4-2,3-11-1 1,3 2 2 0,7-7-8-1,2 5-2-2,3 3-3 4,3-9 1-2,12 14-2 1,6 0-1 0,9-2 1 0,9 12-1-1,8 3 0 1,10-7 0-2,3 10-5 5,2-3 1-7,10-3-9 4,2 11-2 0,4-2 1-1,8-1 3 1,4 11 7 0,2 6 4-1,6 2 3 0,7 13 1 2,5 8 0-3,3 24 0 1,9 11-5 1,3 10 1 0,7 16-2 0,5 8 0-1,0 16-3 0,3 15-1 1,3 17 0 0,6 15 2-1,5 17 2 3,1 28 3-5,-3 14-7 2,0 10-3 1,-3 16 0-1,-6 21 0 1,-3 9 3 0,0 15 2-2,-12 5 2 2,-14 11 1 2,-16 3 1-4,-15 7 2 1,-11 6 5 1,-12-3 6-1,-19-5-7 0,-8-5-1 1,-9 0-5-1,-3-6-3 1,0 0-5 0,3 6 0-1,6 0-3 3,6 2 2-5,5-5 7 3,4-8 3 0,9 0 1-1,3-11-2 0,5-12 1 1,1-9-1-2,2-13 6 2,7-13 6 2,3-16 3-4,5-11 0 1,6-10-1 1,1-11-1-1,-4-2-3 1,4-1 1-1,-1 9-8 0,-2 12-2 1,-4 9-3 0,-5 10 0-1,-4 16-9 3,-5 11-5-5,-6 8-6 3,-4 15 1-1,1 14 10 1,-3 10 3-1,-1 17 6 1,-2 9 1-1,0 12 1 1,-1 4 2 0,1 6 1-1,-6 0 3 0,-6 0-1 1,-6-5 0-1,-10 0-1 1,-5-11 2-1,-8 0-1 1,-7-13 2-1,-9 2-2 1,-6-2 2-1,-6-5-4 3,-5 4-2-5,-1 1 0 4,0-2-1-2,-5-4-3 0,-4-10 2 0,-6-3 1 1,-8-5 2-1,-10-7-3 1,1-9 0 0,-6-8-1-2,-4-18 0 3,-8-3 4-2,-9-3 1 0,-4-5-4 1,-8-2-1 0,-9 5 3-1,-3 5 3 0,-3-11-6 0,0-13 0 1,-3-10 6 1,0-16 5-3,0-11-2 2,-3-8 1-1,3-13-3 1,0-10 0-1,-3-11-3 1,0-16 1-1,0-22 0 2,-3-20 1-2,-6-29-5 0,1-30-1 3,-1-21-4-5,3-20-1 2,3-25-7 1,12-2-4-1,12-17-8 1,23-7-4-1,22-11-25 2,20-20-10-3,24-15-15 9</inkml:trace>
    </iact:actionData>
  </iact:action>
  <iact:action type="add" startTime="6655">
    <iact:property name="dataType"/>
    <iact:actionData xml:id="d1">
      <inkml:trace xmlns:inkml="http://www.w3.org/2003/InkML" xml:id="stk1" contextRef="#ctx0" brushRef="#br0">6000 13986 264 0,'0'-3'99'1,"-6"-2"-77"0,-15-8-7 2,6 5-7 5,-12-8-8 0,-9-8 0 0,-14-8-7-1,-13-13-3 1,-14-15 6 1,-15-15-8-8,-10-7-1 4,-5-2 4 5,-6-4 5-2,3-2 3-2,3 8 3 2,12 8 12-3,5 14 6 4,13 12-6-2,11 11-1-1,16 10-7 2,2 9-4-1,10 7-6 1,8 9 0-1,6 7-5 2,3 3-1-2,0 5-44 1,0 0-19-1,4-5-20 7</inkml:trace>
    </iact:actionData>
  </iact:action>
  <iact:action type="add" startTime="6970">
    <iact:property name="dataType"/>
    <iact:actionData xml:id="d2">
      <inkml:trace xmlns:inkml="http://www.w3.org/2003/InkML" xml:id="stk2" contextRef="#ctx0" brushRef="#br0">4648 12835 304 0,'-15'-3'112'0,"6"-2"-87"1,-26-6-4 5,20 6-10-1,-21 0-7 5,0 0 2-4,-8-3-5 2,-1 0-3-1,3 0 1 2,4 0-5-8,5 0 2 5,6 3-16 1,6-1-4 0,7 4 3 1,2-1 5 0,6 3 7-1,6 8 3 1,9 13 6-1,11 11 2 0,10 8 4 1,6 12 1 0,9 12 1-1,2 2 0 0,4 3-2 1,-4-6-1-1,4 4-14 3,3-7-7-4,5-1-95 8</inkml:trace>
    </iact:actionData>
  </iact:action>
  <iact:action type="add" startTime="7420">
    <iact:property name="dataType"/>
    <iact:actionData xml:id="d3">
      <inkml:trace xmlns:inkml="http://www.w3.org/2003/InkML" xml:id="stk3" contextRef="#ctx0" brushRef="#br0">2969 13256 280 0,'1474'2'104'1,"-1471"-2"-81"0,3 0-8 3,-6 0-11 2,3 0-43 5,3 3-16-5,0 0-52 2,0-1-19-2</inkml:trace>
    </iact:actionData>
  </iact:action>
  <iact:action type="add" startTime="7630">
    <iact:property name="dataType"/>
    <iact:actionData xml:id="d4">
      <inkml:trace xmlns:inkml="http://www.w3.org/2003/InkML" xml:id="stk4" contextRef="#ctx0" brushRef="#br0">4443 13018 320 0,'9'-8'121'1,"-9"8"-95"0,0 0-92 5,-6 2-50-1,-3 4 3 10,3-4 10-14</inkml:trace>
    </iact:actionData>
  </iact:action>
  <iact:action type="add" startTime="8201">
    <iact:property name="dataType"/>
    <iact:actionData xml:id="d5">
      <inkml:trace xmlns:inkml="http://www.w3.org/2003/InkML" xml:id="stk5" contextRef="#ctx0" brushRef="#br0">5583 13404 320 0,'3'0'121'0,"3"5"-95"1,9 0-6 6,6 3-11-2,5 8-25 3,28 11-6 0,17 7-7-1,25 3 0 0,23 0 16 2,21-2-4-8,26 4 0 5,19 6-5 2,17-2 1 0,13 9 12-1,5 12 5-1,-3 5 7 3,-15 0 3-2,-17-1 4 1,-15-7 1-1,-27-5 3 1,-21-11 2-1,-18-11-7 1,-21-10-3-1,-14-6-25 3,-13-10-13-5,-8-10-65 10</inkml:trace>
    </iact:actionData>
  </iact:action>
  <iact:action type="add" startTime="8487">
    <iact:property name="dataType"/>
    <iact:actionData xml:id="d6">
      <inkml:trace xmlns:inkml="http://www.w3.org/2003/InkML" xml:id="stk6" contextRef="#ctx0" brushRef="#br0">8301 13957 252 0,'26'32'96'1,"4"-11"-75"0,18 16-3 12,-22-13-6-12,13 10-5 14,9 16 1-14,5 11 9 13,1 5 6-13,-6 0-12 14,-10 1-1-14,-11-12-3 0,-18-5-6 13,-18-7-2-13,-21-12-16 13,-23-4-4-8,-25-11-20-5,-17-11-7 14,-9-13-62 1</inkml:trace>
    </iact:actionData>
  </iact:action>
  <iact:action type="add" startTime="9897">
    <iact:property name="dataType"/>
    <iact:actionData xml:id="d7">
      <inkml:trace xmlns:inkml="http://www.w3.org/2003/InkML" xml:id="stk7" contextRef="#ctx0" brushRef="#br0">14900 16904 236 0,'20'-16'88'0,"-14"0"-69"1,-3-15-5 4,-3 18-7 4,0-11-5-2,0-11 1 0,0-7-1 2,0-8 1-3,-3-6-2 3,-3-10-1-8,-3-13 1 4,-2-19-4 4,-4-8 2-1,0-8 1-1,-6-10 0 0,3-6 0 1,0-2 0-1,-3-3-3 1,1-5 2-2,-1-3 1 5,-3-11 2-6,-3-7-1 2,-6-14-1 0,-2-2 1 2,-7-13-1-2,0-4 0 0,-2-9 2 1,2-4-3-1,0-7 0 3,7-3 3-4,5-3 1 0,6 1-1 2,12 4 1 0,9 4 2 0,12-1 4-2,9 0 0 2,6 3 2 0,6-7-2 1,2 1 0-3,4-7-3 3,0 5 1-3,-1 0-9 1,1 11 0 0,0-1 2 2,3 9 4-2,-1-1-3 1,-5-2-3-2,-6-5-2 3,-9-6 3-1,-12-47-11-2,-15 5-4 2,-9 11-8 0,-6 4-2-2,-3 9 3 3,-3 8 1-2,4 5 13 0,-1 8 5 0,3 11 5 2,3 2 4-2,6 13 9 3,6 6 5-5,6 8 2 2,9 15-1 1,12 6-6 0,9 2-1-1,6 9-2 1,11 5 1-2,10-3-9 3,8 10-1-1,7 12-2-1,2 4 0 2,1 1-5-3,8 4 1 0,7 7-11 3,5 4-3-3,3 11 0 3,12-3 1-2,15 14 3 1,12 7 3-2,15 11 5 5,12 14 1-5,8 12 3 0,13 11 1 2,5 14 7-3,10 2 4-4,2 8 1 14,16 10 3-14,5 9-5 13,15 7-1-13,6 11-4 14,9 5-3-14,0 6 0 13,3 13-1-13,6 7 0 14,-15-2 0-14,-3 1 0 0,-11-4 0 14,-13 3-3-14,-12 8 2 13,-17 5-1-13,-4 3 0 14,-14 8 2-14,-18 13 0 13,-6 8-11-13,-12 6-3 14,-12 12-2-14,-12 6 2 14,-15 5 6-9,-9 8 4-5,-8 11 1 14,-10 18 1-14,-5 11 2 13,-7 29 2-13,-8 11-3 14,-6 25-2-14,-7 23 2 13,1 20 0-13,-3 19 3 14,-1 10 1-14,1 6-1 14,6-1-2-9,-3-4 5-5,-4-4 4 13,-2-1 4-13,-12-12 4 14,-12-13-5-14,-18-10 1 0,-12-11-4 13,-8-8 0 1,-10-2-8-14,-12-11 0 14,-5 5 1-14,-7-2 1 0,-5 4-1 12,2 9-2-6,4-11 1-6,-1 3-1 14,1-13 0-14,-7-3 2 13,-5-5-1-13,-6-3-1 14,-4-5-4-14,-5-9 0 14,-9-7 4-14,-6-16 4 13,0-13-6-13,-9-11 0 14,-12-18 0-9,-6-8 3-5,-6-14 2 13,-9-5 1-13,-6-7-2 14,-9-14-2-14,-5-11-4 14,-4-10-2-14,-9-13 3 13,-2-16 1-13,-15-16-1 14,-1-6 2-14,-11-12-1 14,2-6 0-9,-11-11-3-5,9-7-1 14,-6-16 3-14,2-11 3 13,-11-13 1-13,6-14-1 14,-7-10 3-14,7-8 2 13,-9-13-4-13,15-21-1 14,2-16 0-8,1-13 2-1,12-14-3 3,-1-15-2-2,16-6-34 0,8-21-15 0,12-21-42 9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9:51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07">
    <iact:property name="dataType"/>
    <iact:actionData xml:id="d0">
      <inkml:trace xmlns:inkml="http://www.w3.org/2003/InkML" xml:id="stk0" contextRef="#ctx0" brushRef="#br0">9396 4810 104 0,'-89'-26'38'0,"32"20"-29"1,-29-4 12 4,50 5 7 3,-38-3-7 0,-16-3 0-1,-17-5-3 1,-15 0 0 0,-9 0-9 2,-15-2 1-9,-6 5 1 2,-11 2-2 5,-10 3 2-1,-3 3-4 2,-17 2-2-3,-3-2-2 3,-13 0-3-3,-8-3 3 2,-6 2 0 1,-4 4-1-3,-5 2-2 2,-9 0 1 0,0 2-1-2,-3 1 0 2,-6-3 2-1,-3 0-3 1,3-3 0-1,0 1 1 2,9-9 0-2,6 3 0 3,17-2 0-6,10 2 0 3,15 5 0 1,17-2 0 0,3-3 0-1,16 2 2 2,14-4 1-1,18-6-1-1,6-2-2 1,14-9 1-2,16 1 1 1,0-9-3 1,14-2-2-1,7-3 6 1,5-10 3 1,7-3 1-3,11-5 3 1,9-3 1 1,7-23 1 0,5-28-2 2,3 1 1-6,0 0-4 4,0-11-2 0,-8 3-11-1,-13 8-6 0,-6 3-12 2,-5 2-3-2,2 13 8 1,4 11 4 1,5 16 9-4,0 13 5 2,12 3 2 2,1 16-1-3,8 2 5 3,9 11 1-2,3 2 2 1,12 6 0-2,15 0-7 3,15 7 0-3,23 4-3 5,19-4 0-6,17 1 2 2,21 5 0 1,24 5 0 0,15 1 2-2,14-6-3 3,22 8 0-3,14-3 1 2,13 0 2 1,17-5-3-2,21 3 0 0,6-3 1 0,12 0 2 1,14 0-1 0,4-3 2-2,15-2-2 3,5 0-1-2,10-1 1 2,8-2-1-3,9 1 0 4,7-7 0-6,-4 9 0 4,9-3 0 0,-8 3-3 0,-1 5 2-1,-6 2-4 0,-2 9-1 1,-4-6 0 0,-11 9 4 1,-10-1 1-3,-11 0 3 0,-18 6-1 2,-12 2-1-1,-24-3-2 1,-30 9-1 0,-23-9 2-1,-25 3 2 0,-29 1 2 2,-29 1 1-2,-25 4-5 2,-21 7 1-4,-14 16-5 4,-15 17 1-2,-9 12 2 1,-6 32 1-1,-4 11 3 1,4 18 3-1,3 14-4 1,0-4-1 1,3-7-2-3,-6-5 0 1,0-14 4 1,-6-13 3-1,-6-8-2 1,-9-10-2-1,-12 2-3 1,-9-18 1-1,-12-8 1 1,-17-16 0-1,-16-3 0 4,-20-8 2-8,-15-15 5 6,-21-9 4-2,-18-12-4 1,-18-14 1-1,-11-6-3 0,-13-4 2 2,-11-1-2-2,-13-2 0-3,-8-5-3-3,-6-1 1 13,-12 4-4-13,0-4 0 14,-3 1 3-14,-6-4 1 13,11 7-6-13,4-1-2 14,6 3-20-6,3 0-7-8,2-1-71 14</inkml:trace>
    </iact:actionData>
  </iact:action>
  <iact:action type="add" startTime="43505">
    <iact:property name="dataType"/>
    <iact:actionData xml:id="d1">
      <inkml:trace xmlns:inkml="http://www.w3.org/2003/InkML" xml:id="stk1" contextRef="#ctx0" brushRef="#br0">18585 6781 192 0,'14'-29'71'0,"-11"24"-55"1,-3-3-2 2,0 5-6 5,0 1-9 1,-3-1 1-2,-3-2-2 1,-5 2 0-1,-10 3 2 0,-9 5-3-6,-6 3 0 5,-8 6-1 2,-13 1 3 0,-14 7-2-1,-13 1-1 1,-11-1 3 0,-15-4 2-1,-15-2 0 1,-6-5 2-1,-12-4-2 1,-9-1 2 1,-3-1 0-3,-14-5 1 0,-7 0-2 3,-11-3 1-3,-7-2-2 2,-14-3-1 0,-4 3 1-1,-5-3 1 0,-3 0-1 3,-9-3 2-5,-3-2-4 6,-7 3 0-5,-8-4-6 0,0 1 0 2,0 0 1-1,-6 5 1 1,6-3 0 0,0 3 4 0,3-2 6-2,3 2 5 4,3 0-3-4,3 3-2 0,2-1-2 3,10 4-3-2,3-1 3 0,0 6 0 1,5-3-4 0,4 2 1-1,-36-2-9 2,15 3-4-3,21 0 0 2,14-6 0-1,18 3 8 0,10-5 4 1,17-6 6 0,9 1 4-2,12-4 2 3,9-1 3-1,6-1-7-1,3-3-4 2,15-2-2-4,8 2 1 2,13-2-1 3,17-3-1-4,13-7 7 2,11-6 5-1,9-6 3 0,7-2 3 1,5 0-6 1,6-8-2-3,0-5-5 5,0-5-4-7,0-11 0 3,-3-3-1 1,-3-8-3 0,-3-10 2-1,-3-6-1 1,1 9-2-1,2 12-2 1,3 17-1 1,6 5 4-3,6 5 1 2,3 8-1-1,3 5 2 0,6 1-1 1,0 1-2 0,3 7 0-1,3-1 3 0,2 3 0 1,7 2 1-1,9 6 2 3,12 0 1-5,14 0 5 3,16 2 5-2,14 6-5 3,18 0-2-2,24 0-1 1,21 5-1 0,9-3-5-1,11 6 1 2,13-6 0-4,14 6 2 3,18-3-3 0,10 3 0-1,14-3-4 0,12 8-1 1,9-5-4 0,9-1-1-1,8 6 6 2,1-2 2-3,3 2 0 4,3-6 0-5,-1 1 2 2,4 2 2 1,3 3 0 0,3-10-1-1,-1 7 1 0,-2 3-1 1,-6-5 0 1,-10 2 0-1,-5-2 0-2,-9 5 0 1,-3 3-3 1,-12 2 2-1,0 3 1 1,-6 5 0 0,-5 0-7-1,-7 3 0 0,3 5-17 4,-9 11-7-6,0 0-3 6,-5 7-2-8,-4 14 13 12,-12 0 4-7,-8 6 11-1,-9-1 8 1,-13 8 4-1,-14 13 10 1,-18 6 5 1,-24-8 19-3,-27-1 11 1,-29 4-22 1,-25 4-9-1,-26 4-12 2,-24-6-5-8,-17-3 2 5,-16 3-2 1,-5 3-1 0,-10 2 3 2,-8 0 0-2,-10-12-6 2,-8-7 0-4,-12-12-28 3,-18-8-11 0,-21-14-41 7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20:54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40">
    <iact:property name="dataType"/>
    <iact:actionData xml:id="d0">
      <inkml:trace xmlns:inkml="http://www.w3.org/2003/InkML" xml:id="stk0" contextRef="#ctx0" brushRef="#br0">15435 4829 292 0,'-29'5'0'1,"-49"0"6"4,42-2 4-1,-11 2-3 2,-16-5-2 2,-14 0-5 0,-15 0 0-1,-7 0 0 2,-14 0 0-8,-6 5 2 6,-3-2-3-1,-9 0-2 4,-9-1 2-4,-5 1 0 0,-16 0 1 3,-9-3 2-2,-8 0-3 0,-13 5 0 1,-8-5 3-1,-10 0 1 1,-5 3-4 0,-9 2 1-2,-10-2-2 5,-2 2 0-6,-3 3 2 2,-3 2 2 2,0 4-1-3,0 1-1 1,-12 4 1 2,3 0-1-2,-6-1-3 0,-12-5 2 2,0 1 1-3,-9 1 2 2,-3 1 1-1,1 0 1 0,-1 3-7 1,-9-1 0-1,-3 3 1 0,1 1 1 1,-10 1 1 1,1-2 0-2,-1 3-3 3,6-5 0-6,1 5-1 4,-7-6 3-1,3-2-5 1,-2 5 0-1,-1-8-11 2,-53 1-1-3,20 2 2 2,25-6 5 1,17 3 4-2,18-5 4 0,24-2 2 0,18-6 1 0,15 0 4 1,14-8 5 0,22-6-5 0,17-4 0-1,15-6-2 1,18-10-2-2,18-11 3 4,12-11 0-5,18-7 10 3,2-4 3-1,13-12-3 1,5-11 0 0,1-16-10 0,2 3-4-1,10-11-11 0,-1-18-5 3,0 0 4-5,10-24 5 3,-7-11 3-1,4-13 3 0,-4-2-8 1,6-1-3 0,1 6-4 0,2 15-3-1,9 25 5 7,6 12 6-4,6 9 9-4,6 5 12 1,12 18 5 1,6 16 0-1,12 11 0 0,9 8-9 2,9 0-5-2,11 5-2 0,13 8-1-6,14 5 2 7,16 3-1-1,11 8-1 2,21 3 3-4,18-3 0 2,12 2-1 2,14 6-2-3,22-5 1 3,17 7-1-3,15-2 2 3,19 2 3-2,23-2 0 3,17 3 0-5,16-1-6 4,21 1-1-3,20 2 3 1,18-3 1 0,15 1 0 2,9-1 1-2,15 6-4 1,9 0 0 0,6-3 5-1,8 3 5 3,4-6-3-6,9 1-1 3,-1-1-5 2,10 3 0-2,-3 3-2 0,2 0 0 1,-2 2 0-1,-1 8 0 1,-11-2 2 1,-6 5 2-4,-10 0-1 4,-8 0 2-2,-9 8-2 0,-9 3-1 1,-12 2 1 0,-17 0-1-1,-22 3 0 1,-9 3 2-1,-26 4-3 0,-18 4-2 4,-18-1 2-7,-18 6 2 3,-21 2-2 2,-11 6 0 0,-22 10-1-3,-20 6-2 2,-15 13 0 3,-18-3 3-8,-9 11 0 6,-18 15 1 15,-12 11-3-23,-6 9 2 0,-8 15 1 6,-13 15 2-4,-11-7-3 13,-13 16 0-11,-8 5 1-2,-12-5 0 3,-6 8 0 10,-6 2 0-14,-6 9 0 2,-3 2 0 8,-9 0 0-4,-15-1 0-4,-21-14 0 2,-14-28 2 2,-22-26-1 1,-26-15-1-3,-21-22 1 3,-24-16 1-3,-26-15-3 3,-19-14-2-3,-17-16 4 1,-24-10 1 1,-18-11 0 0,-15-11-2-1,-6-7-2 1,-3 0-1 0,3-3-45 9,9 2-48-12,0-2 20 2</inkml:trace>
    </iact:actionData>
  </iact:action>
  <iact:action type="add" startTime="15588">
    <iact:property name="dataType"/>
    <iact:actionData xml:id="d1">
      <inkml:trace xmlns:inkml="http://www.w3.org/2003/InkML" xml:id="stk1" contextRef="#ctx0" brushRef="#br0">5297 7131 116 0,'-30'-11'44'4,"16"11"-35"-3,-19-5 5-1,18 5-1 8,-3-3-11 0,-3 0 0-1,-6 1-2 0,-2-1 2 1,-1 3-3-1,-12 3 0 2,-5 2 5-2,-10 0 5 0,-8-2-3 1,-13-3 2-1,-8 0 1 3,-12-3 5-4,-1-2-8 2,-5-3 10-7,0 3 4 4,-9-1 1 3,3 1-1 0,-6 0-8 0,0 2-3-1,-6 1-1-1,0-1 2 3,-1-2-3 0,1-1 1-3,3 1-3 3,-3-3 2-4,6 0-2 2,9 0 0 2,6 0-3-2,9 0-2 1,11 3 5 0,4-3 1-1,11 3 0 1,10-3 1 1,8 0-20-3,12 0-8 0,16 0-95 10</inkml:trace>
    </iact:actionData>
  </iact:action>
  <iact:action type="add" startTime="18442">
    <iact:property name="dataType"/>
    <iact:actionData xml:id="d2">
      <inkml:trace xmlns:inkml="http://www.w3.org/2003/InkML" xml:id="stk2" contextRef="#ctx0" brushRef="#br0">3797 11800 116 0,'-3'-15'44'1,"-3"9"-35"0,3-2-2 0,0 6-3 11,3-1-15-11,-3-2-3 14,-3-1-6-14,-3 1-1 14,0 0 10-14,0 0 3 13,0-3 19-13,-2 0 9 0,-1 2 4 13,0 1 1-13,-3 0-3 20,-6 2-2-20,-3 1 1 0,-6 2-1 12,-5 0-9-12,-10 0-4 14,-6 0-4 1,-5 0-5-15,-10 0 1 0,-11 2 1 0,-6 1 0 11,-1-3 4-11,-14-3 2 14,3 1 2-14,0 2 2 14,-1 0-1-9,-5 0 2-5,3 0-2 13,3 0 0-13,-7 0-5 14,1 0-3-14,3-6 0 14,6 1 1-14,8 0 1 13,7 2 3-13,3-2 8 14,5-3 3-14,7 0-11 13,2 0-3-7,7 0-2-6,5 0 1 16,6 0 1-16,4 3 1 0,14 0-7 12,3-1-2-12,3 4-5 14,6-1 1-14,12 0-77 13,12 9-54 2,27-1 50-15</inkml:trace>
    </iact:actionData>
  </iact:action>
  <iact:action type="add" startTime="20691">
    <iact:property name="dataType"/>
    <iact:actionData xml:id="d3">
      <inkml:trace xmlns:inkml="http://www.w3.org/2003/InkML" xml:id="stk3" contextRef="#ctx0" brushRef="#br0">4363 15393 52 0,'-30'-10'22'1,"9"13"-18"-1,-9-1 0 1,18 1 0 12,-15-1-5-12,-5-2 0 14,-10-2 5-14,-6-3 2 13,-5-1 4-7,-10 1 1-6,4 2 8 14,-10 3 2-14,1 0 9 13,-4 0 4-13,-8 0-3 14,-6-5 1-14,-4-3-14 13,-2-5-5-13,-6 0-8 14,3-1-2-14,-4-4 1 0,1-1-2 0,0 1 1 18,0 2 2-18,-3-3 4 0,-4-2-6 13,4 5-2-13,0 1 5 14,-6 1 6-14,6 1-2 13,8 2 0-13,10 4-2 14,3-1 2-14,8 2-3 14,7-2 1-14,8 0-7 13,10 0-1-7,5 6-20-6,9-1-7 13,12 1-39 2</inkml:trace>
    </iact:actionData>
  </iact:action>
  <iact:action type="add" startTime="45387">
    <iact:property name="dataType"/>
    <iact:actionData xml:id="d4">
      <inkml:trace xmlns:inkml="http://www.w3.org/2003/InkML" xml:id="stk4" contextRef="#ctx0" brushRef="#br0">9048 8332 232 0,'3'-11'88'2,"-6"16"-69"-1,-6 17-9 2,3-4-8 4,-6 6-4 2,-6 10 1-2,-6 6-2 0,-12 5 2 1,-8 3 1 0,-7-3 0-7,-5 0 2 4,-1-8-1 3,1-8-1-1,5-8 1 1,0-5 1 0,4-6-1 0,5-2 2 1,9-5-2-3,7 2 2 2,8-2-2-1,3 0 2 1,3 2 0-1,6 3 3 1,9 5 1 0,6 3 1-3,6 2 2 3,6 1 1 0,8-1 3 0,4 4 2-1,6 1-3 0,5 1 0 1,4 5-5 1,0-2 0-3,2-3-5 3,-2-3-2-3,-1-3-7 1,-2-2-1 1,0 0-21 0,-4-8-7-1,1-5-48 10,-6-9-59-11,-9-10 38 4</inkml:trace>
    </iact:actionData>
  </iact:action>
  <iact:action type="add" startTime="45853">
    <iact:property name="dataType"/>
    <iact:actionData xml:id="d5">
      <inkml:trace xmlns:inkml="http://www.w3.org/2003/InkML" xml:id="stk5" contextRef="#ctx0" brushRef="#br0">8708 8932 160 0,'0'0'63'0,"3"0"-49"1,3 3 5 4,0 0 0 2,6-1-9 1,6 1-1 0,9-3-7-1,5 0-2 1,10-3 0 0,12 1 0-7,8 2 2 5,13-3 3 2,5 0 2-1,9-2-3 0,13 0-1 2,11-1 3-2,6-1 1 0,15 4-3 1,11 0-3 0,16 1 4-2,18 4 1 4,11 1 0-5,16 2 1 2,11 3-2 1,12 0 0-1,3 0-3 1,6 0 1 0,7 3-4-1,-4-4 0 1,0 4 7 2,0-3 4-5,0 5 6 4,-3-5 4-3,-6 3-4 2,0-3 1-1,-8 2-6 1,-4 1 1-1,-9-1-7 1,-2 1-3 0,-13 0 1-2,-17-1 0 4,-16 3-1-5,-11-2 1 2,-18-3-2 1,-18-3-1-1,-18-2-4 1,-14-3-2-1,-13-5-35 1,-14-3-15-1,-13-6-51 8,-17-7-37-4,-18-8 61-7</inkml:trace>
    </iact:actionData>
  </iact:action>
  <iact:action type="add" startTime="46318">
    <iact:property name="dataType"/>
    <iact:actionData xml:id="d6">
      <inkml:trace xmlns:inkml="http://www.w3.org/2003/InkML" xml:id="stk6" contextRef="#ctx0" brushRef="#br0">15191 8752 224 0,'9'16'85'1,"-3"3"-66"-1,18 18 3 4,-9-19-3 4,12 6-8-1,11 5-1 1,10 8-6 1,3 3-3-3,-1 0 0 5,-2-1-4-10,-7 1 0 2,-14 2-5 3,-15-2-2-5,-15 2 5 13,-18-2 2-13,-14-3 7 14,-19 3 2-14,-11 0 13 14,-4-9 7-14,-5-2-2 13,-1-5-2-9,7-3-17-4,5 1-5 13,10-4-58-13,11-2-24 14,12 5-32 1</inkml:trace>
    </iact:actionData>
  </iact:action>
  <iact:action type="add" startTime="48676">
    <iact:property name="dataType"/>
    <iact:actionData xml:id="d7">
      <inkml:trace xmlns:inkml="http://www.w3.org/2003/InkML" xml:id="stk7" contextRef="#ctx0" brushRef="#br0">6583 8893 200 0,'-15'-16'77'1,"0"16"-60"0,-14-6 6 0,14 4 1 0,-15-1-11 10,-15 1 0-10,-11 2-7 14,-16 0-2-14,-8 0-2 14,-9 2-2-14,-1 3 1 0,4 1-1 12,6-1 2-12,5-2-1 14,7-3-1-9,8 0-8-5,4-3-5 14,11-2-42-14,9-6-18 16,6-5-12-2</inkml:trace>
    </iact:actionData>
  </iact:action>
  <iact:action type="add" startTime="48925">
    <iact:property name="dataType"/>
    <iact:actionData xml:id="d8">
      <inkml:trace xmlns:inkml="http://www.w3.org/2003/InkML" xml:id="stk8" contextRef="#ctx0" brushRef="#br0">5991 8647 272 0,'65'103'104'1,"-44"-48"-81"0,12 22 12 0,-21-35-2 0,0 27-18 10,-1 11-3-10,-2 7-30 0,-3 5-13 19,3 6-99-19,9 3-44 0</inkml:trace>
    </iact:actionData>
  </iact:action>
  <iact:action type="add" startTime="49546">
    <iact:property name="dataType"/>
    <iact:actionData xml:id="d9">
      <inkml:trace xmlns:inkml="http://www.w3.org/2003/InkML" xml:id="stk9" contextRef="#ctx0" brushRef="#br0">17715 9308 232 0,'-104'0'88'1,"27"-3"-69"0,-45 1-5 3,71 2-5 4,-47 5-21-1,-18-2-5 2,-6-1-79-2,-3 4-34 0</inkml:trace>
    </iact:actionData>
  </iact:action>
  <iact:action type="add" startTime="57653">
    <iact:property name="dataType"/>
    <iact:actionData xml:id="d10">
      <inkml:trace xmlns:inkml="http://www.w3.org/2003/InkML" xml:id="stk10" contextRef="#ctx0" brushRef="#br0">6556 13073 176 0,'3'0'66'1,"-6"3"-52"0,-6 5-5 12,0 2-8-12,-8 9-5 14,-13 7 3-14,-12 11 0 16,-14 6 1-16,-10 10 0 13,-11-1-3-13,-16 9 2 0,-8 0 5 13,-18 0 2-10,-21-5 6-3,-21-4 5 14,-11-7-11-14,-19 0-4 14,-2-15-3-14,-1-7-3 13,-2-12 5-13,-1-11 1 14,10-13 4-14,8-11 3 13,4-13 9-13,11-13 3 0,18-9 3 19,15-4 2-19,9-19-10 14,9-16-2-14,15-5-8 0,15-16-2 13,2-8-2 1,22 2-2-14,17-2 1 14,12 3-1-14,9 0 0 0,21 7 2 13,12-7-6-13,18 2 1 13,21 0-4-7,17 6 0-6,15-3 4 14,22 0 1-14,23 8-1 13,11 8 2-13,25 2-1 14,9 11-2-14,23 11-4 14,7 10 0-14,56 3-5 13,-12 26 1-13,3 27-1 14,-6 26 3-9,0 21 6-5,-15 14 2 14,-3 29 2-14,-14 26 0 13,-10 13 0-13,-20 38 0 14,-25 13 0-14,-23 15 2 13,-24-5 5-13,-23-2 6 14,-22 0-1-14,-29-19 1 0,-24-11 4 19,-24 1 1-19,-24-17-3 14,-14-17-1-9,-25-12-6 2,-11-2-3-1,-6-11 0 2,2-10-1-2,1-8-11 3,6-11-3-5,5-5-37 3,7-8-14-1,11-3-53 7</inkml:trace>
    </iact:actionData>
  </iact:action>
  <iact:action type="add" startTime="60972">
    <iact:property name="dataType"/>
    <iact:actionData xml:id="d11">
      <inkml:trace xmlns:inkml="http://www.w3.org/2003/InkML" xml:id="stk11" contextRef="#ctx0" brushRef="#br0">19483 13705 100 0,'-47'56'38'1,"11"-45"-29"0,-41 2 10 12,35-11 3-12,-20-2-4 14,-16-2 0-14,-14-3-10 0,-9-6-5 13,-6-2-2 1,-10-6-1-15,4-2 0 1,0-5 0 0,-3-9 2 13,-3-2 5-13,3-8 4 13,3 0 5-7,0-2 2-6,12-6 6 13,5-8 2-13,16-5 0 14,6-8 1-14,8-3-6 14,7 3-3-14,8-6-10 14,9-4-3-14,12-1-1 15,7 0 0-9,11 1 0 2,6-4 2-2,9-7-3 1,9 0 0-2,6 5 1 4,8-3 0-4,10 1-5 3,6-1 1-3,8 6 0 4,16 5 0-6,8 10-3 5,18 9 0-2,13 7-5 0,14 11 0 1,12 14-5 0,9 9 1-1,5 17-1 0,4 10 3 3,6 11 4-4,0 19 3 0,-6 18 0 3,-3 21 1-2,17 26 0 1,-26 22 0-2,-21 13 0 3,-21-3-2-3,-26 11 3 3,-21-3 2 0,-25-13-2-1,-20-8 0-3,-18 0 1 2,-11-10 2 1,-13-9-1-1,-15-10 2 1,-11-2-2 0,-4-9-1-1,-2-8 3 1,0-10 0 1,-4-10 5-4,4-9 3 3,5-8-9-1,10-7-2 1,5-6 1-1,9-5 1 1,10-3-9 0,8 3-5-1,3-6-52 2,6 4-22-3,12 4-5 9</inkml:trace>
    </iact:actionData>
  </iact:action>
  <iact:action type="add" startTime="61977">
    <iact:property name="dataType"/>
    <iact:actionData xml:id="d12">
      <inkml:trace xmlns:inkml="http://www.w3.org/2003/InkML" xml:id="stk12" contextRef="#ctx0" brushRef="#br0">15159 12906 200 0,'2'6'77'0,"1"2"-60"1,15 10 2 3,-3-2-4 3,12 8-8 1,12 13-2-1,11 8-2 2,7 2-3-2,5 4 1 2,1-6-1-8,-4-3 0 7,-11-10 0-3,-9-3 0 3,-12-5 0-1,-16 2 0 0,-17 6 11 1,-17 5 5-1,-13 5-2 2,-15 3 2-3,-8-2-7 3,-10-4-3-3,1-4-3 5,2-6-3-7,4-8-24 4,8-3-11 0,10-10-66 6,8-8-36-6,12-8 64-1</inkml:trace>
    </iact:actionData>
  </iact:action>
  <iact:action type="add" startTime="62292">
    <iact:property name="dataType"/>
    <iact:actionData xml:id="d13">
      <inkml:trace xmlns:inkml="http://www.w3.org/2003/InkML" xml:id="stk13" contextRef="#ctx0" brushRef="#br0">15072 13340 232 0,'-6'-10'88'1,"-9"7"-69"0,-20 0-5 2,20 3-5 5,-24 3-8 0,-15 0 2-1,-14-3-4 1,-15 2 0 1,-13 1 1-3,-11 0 4-5,-18-1 2 9,-12 1 2-3,-11-3 0 0,-22 0 4 1,-9-3 5-2,-11 3-3 5,-10-2 0-7,-14 7-8 5,0 3-4-2,-13 5 1 2,-8 0 2-1,-9 6 0-1,-6-3 0-3,75-3-1 11,-120 16 0-14,12 3 0 9,9 0 2-5,6-1 1 2,15-4 3-4,15-3 1-2,15-6 1 14,21-5 2-14,20-5 2 14,24-5-7-14,18-3-3 13,27-3-6 2,18-2 0-15,18-3-11 0,14 0-3 13,16 0-9-8,11-8-2-5,12-8-14 13,15-5-5-13,15-2-18 14,12-1-9-14,12 3 25 13,5 2 12-13,4 4 21 14,-3 4 10-14,5-2 16 0,-8 8 9 13,-9 5 13-13,-9 0 6 13,-21 2 6-7,-15 4-21 8,-18 2-7-14,-11 5-6 14,-13 3 1-14,-2 3 2 14,-4-1 2-14,4 3-1 13,2 3-1-13,10 3-2 14,11-3-1-14,6 0-5 14,16 2-3-9,11 9 0-5,18 7-1 14,23 8 0-14,19 11 0 14,23 5-7-14,30 11 0 13,36 16-21-13,42 15-9 14,56 12-102 1,45 4-50-15,-6-29 88 13</inkml:trace>
    </iact:actionData>
  </iact:action>
  <iact:action type="add" startTime="64499">
    <iact:property name="dataType"/>
    <iact:actionData xml:id="d14">
      <inkml:trace xmlns:inkml="http://www.w3.org/2003/InkML" xml:id="stk14" contextRef="#ctx0" brushRef="#br0">4050 15407 208 0,'-30'-19'79'1,"-6"3"-61"0,-32-5-7 3,29 13-7 4,-20-5-2-1,-16 2 1 1,-14 3-1-1,-3 3-2 0,-15 3 1 5,0 2-1-12,-10 2 2 3,1-2 10 6,-12 0 4 0,3 0 1 3,-3-5 0-11,3-6-1 9,3-2 0-5,15 0-8 6,6-3-3-2,15 0-3-6,8 0-2 4,16 3-30 3,11 2-13-3,18 3-68 15</inkml:trace>
    </iact:actionData>
  </iact:action>
  <iact:action type="add" startTime="68477">
    <iact:property name="dataType"/>
    <iact:actionData xml:id="d15">
      <inkml:trace xmlns:inkml="http://www.w3.org/2003/InkML" xml:id="stk15" contextRef="#ctx0" brushRef="#br0">6416 16806 256 0,'0'3'96'15,"0"0"-75"-14,-9-1-10 0,0 1-8 0,-8 2-14 12,-13-2-3-12,-12 5-14 15,-11 0-5-15,-19 2 17 14,1 6-7-14,-7 13 1 0,-5 8 10 12,-9 11 3-12,-12 8 9 14,-10-1 2-14,-8 1 2 14,-9-9 2-14,-3-2-1 13,-2-5 0-13,2-8 1 13,3-8 3-7,3-3-4-6,0-13-1 14,6-14 9-14,0-17 3 13,3-12 4-13,2-18 0 0,4-13-5 13,3-11 1-13,0-10-9 14,12-11-2-14,12-5-1 13,14-8 2-13,16-8 6 19,11-6 2-19,15-2-5 0,9 0-1 14,15 3-4-14,15 5-3 14,12 3-5-14,12-1-2 13,11 1-6-13,10 5-3 14,15 7 6-14,5 4 3 13,15-3-1-13,21 10 0 14,12 6-5-8,18 15 0-6,51 4 1 13,-4 15 5-13,1 16 5 14,-1 7 3-14,4 15-3 13,-10 9-1-13,1 14 1 14,-9 21 2-14,-7 27-5 14,-2 18-1-14,-12 16 2 13,-9 26 3-7,-15 19 5-6,-9 24 2 13,-15 24-1-13,-18 2-1 0,-17 0 5 13,-25-16 6-13,-20-15-6 14,-24-14-1-14,-18-13-1 13,-17-21 0-13,-13-11-2 14,-12-10 1-14,-5-11-2 13,-3-13 2-7,-7-11-6-6,1-13-1 16,-4-13-22-16,7-8-8 13,-1-16-80 2</inkml:trace>
    </iact:actionData>
  </iact:action>
  <iact:action type="add" startTime="71720">
    <iact:property name="dataType"/>
    <iact:actionData xml:id="d16">
      <inkml:trace xmlns:inkml="http://www.w3.org/2003/InkML" xml:id="stk16" contextRef="#ctx0" brushRef="#br0">20106 16671 200 0,'14'14'77'1,"-5"-12"-60"0,-3 4-7 4,-3 2-8 2,-3 5-6 2,-3 8 3-4,-9 8 0 3,-8 5 3-1,-13 1-1 2,-9-1-1-8,-11 6 1 5,-13-3-4 2,-5 0 2-1,-10 0 1 1,-5-3 2-1,-12-4-1 0,0-7-1 2,-7-7 3-3,1-11 2 3,-3-10 0-2,6-11 2 0,0-7 0 1,2-7 1-1,-2-1-4 1,6-9-1 1,9-8 1-2,5-10 2-1,7-5 1 2,8-6 1-1,13 3 0 1,11-3 2-1,12 3 8 1,9-8 3 0,10-11-8-1,8 6-5-1,12-3-10 5,8 0-1-6,10-6-4 3,9 1 2 0,9 2 3 0,8 6 1-3,7 0 1 4,5 2 0-2,4 3-3 2,8 0 2-2,6 8-8 0,13 7-2 0,2 9-5 1,9 2-3-2,9 3 6 4,6 6 5-4,6 4 5 2,6 12 2-1,6 9-2 1,3 14 0-1,0 8-1 3,-6 16 3-5,-12 21-2 3,-6 19 1-1,-6 15 6 1,-12 16 5-1,-12 27-1 0,-17 2 1 1,-16 16-3 0,-17 6 1 0,-15-6-4-2,-18-2 0 3,-15-11 1-2,-15-11 0 0,-18-18 4 0,-8-19 5 1,-16-12 2 0,-11-14 0-1,-12-6-7 1,-1-10-3 0,-5-5-1 1,3-6 0-4,2-4-2 1,1-4-2-5,9-7 1 14,5-9 1-14,7-4-17 13,2-6-6-13,7-5-56 13,8-14-25-13,16-18 6 13</inkml:trace>
    </iact:actionData>
  </iact:action>
  <iact:action type="add" startTime="73026">
    <iact:property name="dataType"/>
    <iact:actionData xml:id="d17">
      <inkml:trace xmlns:inkml="http://www.w3.org/2003/InkML" xml:id="stk17" contextRef="#ctx0" brushRef="#br0">16200 16613 272 0,'6'-10'104'1,"-9"7"-81"0,0 3-8 3,3 3-11-3,-3-1-14 14,3 6-2-14,3 8-4 13,6 11-1-13,12 7 10 14,6 6-1-14,0-1 3 0,-1-2 1 12,-8-2 2-12,-6-1 1 14,-12 3 1-14,-12 3 8 14,-12 2 7-9,-14 3-5-5,-13 3-1 14,-8-1-1-4,-4-2 2-5,-2 0-5 3,-1-2-1-3,1-1-4 4,8-2-1-5,7-1-8 2,8-4-4 0,9-3-51 2,9-6-20-2,18-7-3 8</inkml:trace>
    </iact:actionData>
  </iact:action>
  <iact:action type="add" startTime="73387">
    <iact:property name="dataType"/>
    <iact:actionData xml:id="d18">
      <inkml:trace xmlns:inkml="http://www.w3.org/2003/InkML" xml:id="stk18" contextRef="#ctx0" brushRef="#br0">15950 17193 172 0,'-9'8'66'0,"-11"0"-52"1,-34 2-3 4,21-5-4 4,-17 3-8-2,-19 3 0-2,-20-1 1 4,-15-2 2-1,-12 3-1 0,-15 0-1-8,-9 2 1 6,-6 0 1 3,-15 0 3-3,-9 1 7 3,-11-4 4-2,-16 1-6 3,-23-1-3-6,-9-4-2 4,-18 1-1 0,-12-1 4-1,-12-6 5 0,-6 2-3 2,-11-4 2-2,-4-1-9 0,-12 0-2 2,-8-2 3-3,-7-5 5 2,1-1-1 0,-4-5 3-1,4 3-4 1,5-3-2-1,10 3 0 0,17 0 1 1,9 2-1 0,24 3 0-1,18 0 1 3,15 3 3-5,20 0 7 3,25-3 4-2,14 0-10 3,21-3-6-2,24-5-11 1,24-5-6-1,20-5-15 1,19-6-8 1,23-5 9-3,21 0 5 1,15-3 11 0,21-2 4 1,20-3 2 0,13 5 4-1,5 11-2 1,1 8 1-1,-4 8-3 1,-11 5 1-1,-10 2 2 3,-11 4 1-5,-24 7-4 9,-18 6 5-5,-20 4 2-1,-16 4 6 1,-9 2 3-2,-11 6 5-1,-1-4 4 2,1 4 3-1,8-1 3 1,7 1-1-2,11-1 0 2,12 1-6 0,13 4-1-1,14 6 1 1,20 11 0-1,22 8-10 2,24 7-3-3,23 14-13 4,21 2-3-5,24 6-39 4,30 2-16-3,23 3-74 9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22:17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33">
    <iact:property name="dataType"/>
    <iact:actionData xml:id="d0">
      <inkml:trace xmlns:inkml="http://www.w3.org/2003/InkML" xml:id="stk0" contextRef="#ctx0" brushRef="#br0">8664 7959 52 0,'-6'10'22'1,"6"3"-18"0,-3 9 11 2,3-12 5 6,0 3-9-2,0 6-1 0,0 7 3 1,-3 9 1-1,0 5-1 1,0 10 2 0,0 0-8-1,3 3-4 0,0 5-2 1,6 6-1 0,0 2 0 1,3-3 2-2,3-2-1 0,-1-3-1 2,1-7 1-3,0-6 1 0,0-6-1 3,0-2-3-8,3-5 1 5,0-3 1 2,0-5 2-1,0-5-1 1,0-4-1-1,-1-1 1 2,1-4 1-3,3 1-3 4,0-3 0-5,3 0 1 3,0-3 0-1,2 0 0 0,4-2 0 1,3-3 0 0,3 0 0-2,0 0 0 2,2 0 2 1,4 0-3-2,6 0 0 0,2 0 1 1,4 0 0-1,5-3-3 1,10 3 2-1,2 0 1 0,7 3 2 1,2-3 3 0,6 0 4-1,25 0-2 3,2 3-2-5,3-3 0 3,6 2-1-1,0 4-5 1,6-1 1-2,3-3 0 3,6 4 2-2,3-1 5 0,6 0 4 2,3 1-4-2,2 4-2 1,4 1-2-1,3 2-3 0,3-2 1 1,5-1-1-1,4-2-3 1,0 0 2-1,8 0 1 1,4 0 2-1,-3 0-1 3,-1-3 2-5,1 0-2 3,2 1-1-1,7-4 1 1,0 1-1-1,-1-3 0 1,7-3 2-1,5-2 3 1,1 2 2 0,5 1 3-1,0-3 4 1,7 2-4-2,-10 3 0 2,1 3-6 0,-4-1-1-1,6 3-3 2,-2 3-1-3,-1 0 1 2,4-2 0-1,2-4-3 3,0 6 0-5,4 3 4 3,5-1 1-1,-6 1-3 1,4 5 1-1,-7 5 0 1,1 0 0-1,-4 0 0 1,-9 3 0 0,1-5-3-1,-1-1 2 1,-5-7 1-1,-6-3 0 0,-7-8 2 1,-2-3 3-1,-10 0-4 1,-8 1-3-1,-6-9 1 1,-9 1 2-1,-15-1 0 2,-6-5-1-3,-12-10 1 3,-9-6-1-3,-8-5 6 2,-10-5 6-1,-11-3-2 2,-7-3 0-3,-5-5-6 2,-10 0-3 0,-5-10 2-2,-6-11 2 5,-7-11-2-6,-2-2 0 2,-12-6-6 1,-6 0-2 0,-3 6-1-1,-6 10 2 0,0 14 2 2,-3 13 1-1,0 13-2 0,-3 7 0-2,0 12-1 5,-6 10 0-8,-3 8 3 12,-3 8 0-12,-2 5 1 9,-7 3 0-11,-9 5-3 10,-9-2 0 0,-11-1 2-9,-10-5 2 3,-11 1-2-4,-6-4 0 13,-13 1 1-13,-8-3 2 14,-12 0-1-14,-12 0-1 14,-9-3 1-14,-9-2 1 0,-11-3-3 12,-7-6 0-1,-9-2 1-11,-2-5 0 14,-4 0 0-14,-5 0 0 14,-7-1 0-14,1 4 0 13,-7 2 0-13,-5 3 2 14,-16 2-1-14,4 0-1 13,-12 3-2-13,-9 3 1 0,-9 0 3 18,-6-1 1-15,0 4-4-3,-6 1-1 14,3 4 1-14,0 0 0 14,-6 2 1-14,0 3 2 13,-3-3 1-13,-3-2 1 14,3 2-2-14,0-3-2 13,-3-2 1-13,6-2-1 0,0-4 0 20,-3-2 2-20,0 0-3 13,-3-2 0-13,-6 2-1 14,4 0-2-14,-1-3 0 0,-3 3 3 12,0-5 0-12,0 2 1 14,-3-2 0-14,12-1 0 14,9 4 0-14,0 2 2 17,15 0 5-12,12 2 6-5,6-2-3 14,17 3 2-14,16-3-9 14,14 0-2-14,18-3 1 13,18-2 1-13,24-3-4 14,18 0 1-14,18 3-24 0,14 2-12 12,18 3-69 3</inkml:trace>
    </iact:actionData>
  </iact:action>
  <iact:action type="add" startTime="9639">
    <iact:property name="dataType"/>
    <iact:actionData xml:id="d1">
      <inkml:trace xmlns:inkml="http://www.w3.org/2003/InkML" xml:id="stk1" contextRef="#ctx0" brushRef="#br0">8476 9536 88 0,'-6'71'33'1,"0"-21"-26"0,-9 19 7 2,9-37 1 4,-3 8-8 2,-5 5-2-2,-4 5-5 1,0 0-1-1,3 3 1 2,0 3 2-3,3-6 1 3,0-3 1-3,3-2-7 2,3-5-2-1,3-6 2 2,6-7 1-2,6-6 2 2,6-5 2-4,6-5 5 3,6-6 6 0,6 0-7-1,5 0-3 0,4 3 0 1,6 3 2 0,5 2-4 0,1 3-1 0,5 0-2-2,4 0 0 1,5 0 4 1,7-3 1-1,2 3 1 1,6-3 0-1,10 3-5 1,2 0 1-1,6 0 0 1,3 0 0-7,3-3 0 5,4 0-3 4,5-2 2-5,6-3 1 3,9-1 2-1,6 1-3 0,2 0 0 1,7 0 1 0,6 3 0 0,3-3 0-1,6 2 2 2,-1 1-1-3,7-3-1 2,41 2 1-2,-2-2-1 2,-1 3 4 0,-5-3 2-1,5-5 0 1,-3 2-1-1,7-5-3 1,-4 3 1-1,4-6-2 3,2 3-1-5,3-5 1 2,-2 5-1 1,5-3 6 0,3 3 4-1,0-3 3 1,1 3 5-1,-1-5-12 2,-3 5-4-1,-3-8 1-2,1 3 0 2,-4-3-1-1,-3-3-2 0,-5-2 1 0,-1 0-1 1,-2 2 0 1,-1-2 2-3,-2 2-1 2,-10-4 2-1,1 1-2 3,-13 1-1-5,-2 0-2 3,-3 2 1 0,-7 6 1-1,7 5 0 0,-3 5-3 1,-4 6 0-1,-2-1 2 1,-6 1 2 0,-18-3-2-1,-6-3 0 1,-12 1 1 0,-6-1 2-2,-15 0-3 2,-9 0 0-1,-8-2 1 1,-7-6 2-1,-8-2-1 2,-10-3 2-2,-8 0 11 2,-6-2 6-4,-7-4-4 4,-5-1-1-2,-3-7-7 0,-3-1 0 1,-7-7-3-1,1-7 2 0,-3-2 0 1,-3-6 1 0,0-11-4 0,-3-18-1 0,-3-13-3-3,-6-3-1 3,-6 3-6 1,-3 7 0-2,-3 6 3 0,-3 8 4-1,0 8 1 4,-2 10-1-3,-1 11-2 2,-3 8-1-4,-6 10 2 4,-6 6 0-2,-8 11-4 1,-10 2-1-1,-14 5-2 1,-19 5 0-2,-17-2 2 2,-9 0 4 1,-18-2 1-2,-15-6 1 0,-12-3 0 1,-11-2 0-2,-13-6 0 3,-9-2 2-2,-5 2-3 1,-12-2 0-1,-10 0-1 1,-8 0 0-2,-9-1 2 4,-15 6 2-5,0-2-3 4,-12 7 0-2,-9-5 1 1,3 3 0-1,-9 2 0 1,-9-7 2-1,-2 2-1 1,-4 2-1 0,-9-4 1-1,4 5-1 3,-10 5 0-5,-3-3 0 1,1 3 0 3,-16 0 0-3,1-3-3 2,-4-5 0-1,-5 0 2 1,0 0 2 0,-1 1 0 1,19-1 2-3,5 0-4 3,12-3 0-3,13 3 1 2,5 3 2-1,15 0 1 1,12-1 1-1,18 4-5 1,20-4-1-1,22 4 1 1,20-1 0 2,21-2 1-5,18-1 2 1,24 4-3 3,15 4 0-2,17 4-15 1,13 4-6-2,11 4-66 10,19 4-34-6,14 1 56-5</inkml:trace>
    </iact:actionData>
  </iact:action>
  <iact:action type="add" startTime="11636">
    <iact:property name="dataType"/>
    <iact:actionData xml:id="d2">
      <inkml:trace xmlns:inkml="http://www.w3.org/2003/InkML" xml:id="stk2" contextRef="#ctx0" brushRef="#br0">10322 10845 32 0,'-87'3'13'1,"34"0"-10"0,-28-1 8 12,46 1 3-12,-22 0-7 16,-20-3-4-16,-13-6-2 14,-14-4-1-14,-9-6 2 13,0-8 3-9,-3-5 11-4,0-6 5 13,0-10 2-13,9-10 3 14,2-11-1-14,10-3 0 14,9-2 1-14,11-9 1 13,13-7-8-13,11-3-1 14,10 0-11-14,17-5-4 0,9 2-2 12,12-2-1-6,12 5 2-6,9 5-1 14,11 3-1-14,16 5-4 13,6 1-2-13,14 2 0 0,13 5 2 13,11 5-1-13,12 11 4 13,15 1-2 3,15 9 1-16,15 9 2 0,9 7 2 14,9 14-3-11,14 8 0-3,1 15 1 14,8 17 0-14,-2 18 0 17,-10 21 2-9,-11 0-6-2,-12 8 1 0,-15 14 1 1,-21 9 3-1,-21 1-2 1,-17 5 0-1,-10 30 1 1,-26-9 0-2,-27-15 2 3,-21-6 1-2,-24-5 1 3,-21-6 2-5,-14-10 6 3,-16-10 2-1,-8-11-1 1,-6-14 2-1,0-7-6 1,-4-8-3-1,10-9-3 1,3-7-3 1,5-2-2-3,7-1 1 2,6 0-41-1,11 0-19 0,18 3-31-4</inkml:trace>
    </iact:actionData>
  </iact:action>
  <iact:action type="add" startTime="14097">
    <iact:property name="dataType"/>
    <iact:actionData xml:id="d3">
      <inkml:trace xmlns:inkml="http://www.w3.org/2003/InkML" xml:id="stk3" contextRef="#ctx0" brushRef="#br0">15209 10509 44 0,'-30'53'16'1,"12"-24"-12"0,-17 6 5 2,17-22 2 6,-12 3 0-2,-6 0 3 1,-8 2-5-1,-7 3-3 0,-2 3-3 1,-4 3-3 0,3 2 1 0,-2 2-1-1,-4 1 2 1,-5 0 1 0,-10-6 5-2,1 1 3 3,-3-6-4-2,-4-5 1 2,-5-8-5-4,0-3 0 2,2-2-1 2,4-3 1-2,3-5 2 1,-1-6 2 2,1-5-1-2,-4-5-1-4,7-8-1 11,3-3 0-13,2-2 0 10,4-1 2-4,5 3-3-7,1-2-2 0,8-3 0 11,6 0-1-7,7-3 2 0,8 1 5 4,3-4 4-2,3-2 0-1,6-2 1 3,4 2-4-2,2 0-3 3,3-8-2-4,3-3 0 6,3-5 0-11,0-2 1 5,3 2-2 2,0 5-2-1,6 1-2 2,3 2 1-2,6-16 5 2,5 6 5-3,7-1-3 1,3 1-1 1,6 2-5 0,2 3 0-1,4 7 0 0,3 4 0 1,5-1-3 0,7 1 2 2,5-1 1-5,4 3 0 2,5 5-5 1,1 8 1-1,8 6 2 0,3 5 1 1,7 5-4-1,2 8 1 1,3 0 2 1,6 5 1-3,1 6-2 4,-1 8 0-5,-6-1 2 2,-3 9 2 1,1 5-2 0,2 13-2-1,-3 5 2 1,0 6 0-1,4 10-2 1,-1 11 0 1,-3 10 2-3,-8 6 2 1,-10-3 0 1,-9 5-1-1,-8 6-2 0,-9-1 1 0,-13-2-1 2,-8-13-2-2,-15-6 3 2,-9 1 2-3,-9-3 0 5,-12-3-1-7,-9-3-2 3,-5-2 1 1,-7-11 3 0,-6-5 1-1,1-2-1 0,2-6 1 1,0-3-2 0,4-2 2 1,2-3-2 0,6 0-1-4,0 0-37 9,4 0-55-6,2-10 11-1</inkml:trace>
    </iact:actionData>
  </iact:action>
  <iact:action type="add" startTime="16414">
    <iact:property name="dataType"/>
    <iact:actionData xml:id="d4">
      <inkml:trace xmlns:inkml="http://www.w3.org/2003/InkML" xml:id="stk4" contextRef="#ctx0" brushRef="#br0">19236 10575 44 0,'-17'-23'16'1,"2"15"-12"0,-12-3-2 0,15 8 0 0,-9 1-2 10,-6-1 0-10,-5 3 0 14,-7 8 2-14,-9 8 1 13,-2 8 3-13,-4 0-3 14,-5 2-2-14,-13 3 0 14,-5 3 1-14,-7-3-1 13,-8-5-1-7,-3-6 3-6,-3-4 2 13,-4-9 0-13,1-10 0 14,3-9-3-14,-3-4 1 14,6-11 2-14,5-11 2 13,10-10 10-13,11-8 4 14,10-6-5-14,8-2 1 0,7-11-6 19,11-15-1-19,9-4-4 0,9-2-1 13,12-10-3-13,9-6 5 0,12 6 3 12,18-1 3-12,11-2 3 16,16 3-7-16,17 12-1 13,16 14-11-13,17 16-5 14,15 24-5-14,23 18-2 14,13 27 3-11,9 23 3-3,2 19 5 14,-8 13 4-14,-3 8-1 14,-12 22-2-14,-18 12 2 13,-21 6 0-13,-18 16 1 14,-18 8 0-14,-20-3 0 13,-15 7 2-13,-25-4-1 14,-17-16 2-9,-15-14-2-5,-20-4-1 14,-13-12 1-14,-11-10-1 13,-7-13-31 2,1-10-45-15,-1-17 9 13</inkml:trace>
    </iact:actionData>
  </iact:action>
  <iact:action type="add" startTime="20628">
    <iact:property name="dataType"/>
    <iact:actionData xml:id="d5">
      <inkml:trace xmlns:inkml="http://www.w3.org/2003/InkML" xml:id="stk5" contextRef="#ctx0" brushRef="#br0">8503 10845 52 0,'-27'29'22'1,"15"0"-18"0,-3 16 9 12,9-21 1-6,-3 8-5-6,-2 5-3 14,-1 3-1-14,3 5-1 13,3 2-2-13,3 4-2 13,3-1 3-13,0 0 2 0,3-2-2 13,3-1-2 2,3-4 0-15,0-4-1 0,0-2 0 19,-1 1 2-19,4-7 1 0,0 1 1 13,0-6-5-13,0 1-1 13,0-1 1-13,3 1 2 14,3-1 0-14,0-2-1 13,2-3 3-13,4 0 0 14,0-2 3-14,0-6 1 14,3-2 1-9,2-6 0-5,7 0-4 14,6-5-3-14,5 0 0 14,7-2-1-14,6 2 2 14,5 0 1-14,9 5-1 13,7 0 1-13,8 3-4 14,3-2-2-14,10-4 2 13,-1-2 2-7,6 0-2 3,6 0 0-4,12 0 1 3,6 0 0-3,9 3 0 2,6 2 2-1,35 3-1 1,-8 0-1-2,-3 0 1 3,-1-3-1-1,-2 1 6-1,-3-4 4 1,2-2-3-1,1-2-2 0,9 2-2 1,-4 0 0-1,10-3-2 1,-1 3-1-7,10-3 1 5,-1-2-1 2,4 0 0-1,2-6 0 2,4 0 2-3,-1 1-1 4,1-1-1-5,-1 3 1 3,7 0 1-1,-4 3-3 1,3 0 0-1,4 2 1 1,8 3 2 0,-3 3-1-2,1 7 2 3,-4 1-4-3,3 2 0 1,-11 3 3 1,-1-3 1 0,-3 1-1 0,-2-6-2-1,-4-3 1 1,-5 0-1-2,2-5-3 4,4 0 2-4,-4 0 3 5,4-3 1-8,-4 1 1 5,4-3 2 0,-7-1-1 0,4 6 2-2,-4-2-6 3,-2 2-1-2,-12 0 0 1,-10 2 0 1,-8 1-3-3,-9-3 2 0,-6 0 1 3,-15 0 0-2,-6-5 0 1,-9-3 2 0,-6-3-1-1,-9-5 2 0,-8-8-4 2,-10-7 0-3,-11-9 1 5,-10-2 2-7,-5-6-8 4,-10-5-3-1,-8-13 0 1,-6-8 0-1,-6-6 3 1,-6 4 4 0,-6 10 3-2,-3 2 2 4,-6-2 1-4,-9 8 0 1,-6 10-5 6,-6 8-1-5,-6 14-2-5,-6 13 3 13,-11 7-2-15,-13 9 1 5,-14 2 2 2,-13 1 0 4,-14-1 0-2,-12-5 0-9,-9-3 0 6,-3-2 0-2,-9-6 2 8,-9-2 1-11,-6 3 1 6,-6 2 0 5,-5 2-7-9,-4 4 0 12,-6 2 1-15,-5 0 1 4,-10-3 1 2,-5-2 2-1,-10-3-1 3,-11-5-1-3,-4-1 1 2,-2 6-1-1,-6-2 0 4,-9 5 2-5,-1-1-1 2,-5 4-1-2,-9 2 3 2,0 2 2 0,-9 6-4-1,-3 0-3 0,-9-3 1 0,-3-7 2 1,-6-6 2 0,-2 0 1 0,-4-5 0-2,-3 5 0 2,3 3-2-1,6 2-2 1,-2 8 1-1,8 0 1 1,0 6-1-1,3-3 2 1,6 0-2-1,3-3-1 1,9 3 3 2,9 3 0-5,18 5-4 2,8-3-1 1,19-3 3 0,11-2 1-1,7-5 0 0,5-6-2 1,9-5 1-1,9-5 1 2,12 0-1-3,12-6-1 2,18 4 1-1,9-4 1 0,9 3 3 2,11 3 4-2,13 2-2 1,11 3-2-1,10 6-5 0,11 2 0 0,6 2-38 4,10 6-16-6,8 0-24 10</inkml:trace>
    </iact:actionData>
  </iact:action>
  <iact:action type="add" startTime="22609">
    <iact:property name="dataType"/>
    <iact:actionData xml:id="d6">
      <inkml:trace xmlns:inkml="http://www.w3.org/2003/InkML" xml:id="stk6" contextRef="#ctx0" brushRef="#br0">10137 12338 52 0,'-65'0'22'1,"20"10"-18"-1,-27 9 0 5,37-6 0 2,-19 0-3 2,-11-2-1-2,-13-1 1 0,-8-4 1 1,-9-6 5 0,-1-11 6-1,-2-8 4 1,6-7 2 0,3-8 1-1,2-11 0 3,7-3 4-5,6-2 2 1,8-8 0 3,10-9 1-2,5-9-6 1,9-6-1-1,10 0-11 1,11-3 1-7,9-5 3 5,9-5-1 3,9 5 1-3,9-5-5 3,8-1 0-3,10-4-5 1,9 2 0 1,11 5-3 0,16 3-3-1,17 8-3 1,21 13 1-1,21 14-6 1,18 15-1 2,18 19 2-5,6 18 1 2,8 14 1 1,-5 15 2-1,2 17 4 1,-8 23 1-1,-12 19-2 1,-21 7 0-6,-21 9 2-1,-21 5 0 14,-23-3 1-14,-28-5 0 14,-23 2 0-4,-21-2 2-4,-29 13 1 1,-31-10 3-2,-17-14-1-5,-10-16 0 14,-14-10-3-14,-9-8 1 13,0-13-4-13,3-16 0 0,3-11-4 13,2-8-1-13,19-5-44 13,6 0-18-13,17-2-13 18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22:58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55">
    <iact:property name="dataType"/>
    <iact:actionData xml:id="d0">
      <inkml:trace xmlns:inkml="http://www.w3.org/2003/InkML" xml:id="stk0" contextRef="#ctx0" brushRef="#br0">17468 7382 160 0,'-9'-8'63'1,"-8"8"-49"0,-13 0-4 2,12 0-3 5,-12 0-6 0,-15 0 2 0,-14-5-4-1,-12-3 0 0,-4 0 1 1,-8 0-3-7,-7 3 2 5,-5-1 3 4,0 4 3-4,-9-1-4 2,-9 0-3 1,-12-5 1-4,-9-2 2 3,-12-3 4 0,-3-3 4-1,-6 0-6 1,-8 3-2-1,2 2 1 1,0 8 1-1,-3 9-4 2,1 2-1-3,-16 5 1 4,0-8 0-5,-8-2 3 2,-10-6 1 1,-8-5-4 0,0-5 1-2,-1 0 2 3,1 2 1-2,-3 3 5 0,-1 3 5 3,1 0-5-5,-6 2 0 2,-4-2-2 2,-5 5-1-3,0-6-1 3,0 4 0-2,2-4 4 1,4 6 3-1,6-2-4 2,-4 2 1-3,10-3-7 4,0 6-1-5,5-3 0 2,4 0 0 1,-28 2 0 0,28-2 2-1,17 0-3 1,13 3 0-1,11 0-30 2,12-3-12-1,15 5-51 6</inkml:trace>
    </iact:actionData>
  </iact:action>
  <iact:action type="add" startTime="15071">
    <iact:property name="dataType"/>
    <iact:actionData xml:id="d1">
      <inkml:trace xmlns:inkml="http://www.w3.org/2003/InkML" xml:id="stk1" contextRef="#ctx0" brushRef="#br0">6479 8197 116 0,'-6'0'46'1,"0"-5"-35"0,-12-9 1 12,6 9 0-12,-12 0-2 13,-8-3 2-13,-13 2-4 14,-9 1-3-14,-8-3-2 14,-15-2 0-14,-13-1 2 4,-8 0-2-4,-9-4 0 13,-12-1 1-4,-6 3 2-4,-9-1 1 2,-12 1 1 1,-6 5-4-3,0-2-1 2,-5 2 3 1,-4 2 3-3,3 1 0 4,0 2 2-5,7 1 0 2,5-4 1 1,3 4-2-1,6-4-1 1,15 1 1-1,15 0 4 2,11 0-6-2,13-1-2 1,15 4-6-1,11-1 0 0,12 0-31 1,13 3-12-2</inkml:trace>
    </iact:actionData>
  </iact:action>
  <iact:action type="add" startTime="20895">
    <iact:property name="dataType"/>
    <iact:actionData xml:id="d2">
      <inkml:trace xmlns:inkml="http://www.w3.org/2003/InkML" xml:id="stk2" contextRef="#ctx0" brushRef="#br0">2699 9708 196 0,'35'-11'74'1,"-26"8"-58"0,-3 1 1 12,0 2-6-12,-6 0-5 14,0 0-1-14,0 0-3 13,0 0 1-13,-3 2-2 14,-9 1-1-14,-3-3 1 0,-8 0-1 13,-7 0 2-8,-3 0 1-5,-9 3 3 13,-5 5-3-13,5 0-2 14,0-1 0-14,-5 1 1 13,5 3-1-13,0 0 2 14,4-1 0-14,-1 3 3 14,9 3-3-14,7 0 0 0,5 5-1 19,6 3-2-19,9 5 5 0,3 3 1 13,3 5 2-13,6 3 0 13,6 5-2-13,8-3-1 14,-2-2-3-14,3-1 1 17,3 4 0-10,-3 2 1-1,2 2-2 1,-2 1 1 0,3 0-2 0,-6 2-1-1,-9 0 3 0,0-5 0 3,-3 0-1-5,0 0 1 2,-9 3-2 2,-6 2-1-2,0 3-2 1,-3 2 1-1,-6 1 1 0,0 0 2 0,-6-4-1 2,-6 1-1-2,3 6 1 3,-11 1 1-5,-1 1 1 2,-6 0 1 0,-2 0-5 2,-1-3 1-2,3-2 0 1,4-1 0 0,-4 4 0-1,3 1 2 2,7-1-1-3,2-1-1 0,0-3-2 3,12 4 1-2,6-4 3 1,6 9 1-1,12 7-4 0,3 3 1 1,6 0 0 0,12 0 2-3,3 6-3-4,-1-1 0 14,13 0 1-14,0 1 2 13,5-9-1-13,-5 1 2 14,0-1 0-11,-4-5 1-3,-8-2-5 14,-9-3 1-14,-9-3 0 13,-9 3 0-13,-12-6 0 14,-6 6 0-14,-18 5 2 14,-2 8 3-14,-10 0 2 13,0 3 3-13,1-3-5 14,-4 8-1-9,12 3 7-5,1 0 2 14,14 2 2-14,12 6 1 13,15 4 11-13,6 7 5 0,12-7-5 13,2-7-2-13,4-10-10 13,-9-9-2 2,-3-5-7-15,-3 1-4 0,-6-15-6 13,-9-7-2-8,0-8-6-5,-3-5 0 14,3-8-16-14,-6-5-7 14,6-9-30-14,0-10-11 13,6-16-70 2</inkml:trace>
    </iact:actionData>
  </iact:action>
  <iact:action type="add" startTime="21901">
    <iact:property name="dataType"/>
    <iact:actionData xml:id="d3">
      <inkml:trace xmlns:inkml="http://www.w3.org/2003/InkML" xml:id="stk3" contextRef="#ctx0" brushRef="#br0">1526 14534 212 0,'30'13'79'1,"-21"-3"-61"0,2 9-43 0,-2-9-23 0,0 9-10 10,3 0-1-10,-3 7 47 14,3 6 22-14,6 10 35 13,-3 11 17-13,6 3-1 14,-1 2 0-9,1-3-19-5,-3-4-5 14,0-6-22-14,-9-6 9 14,3-10 3-14,-3-5 5 0,6-13 12 12,11-11-13 3,4-13-9-15,12-9-7 14,0-7-1-14,5-5 2 13,4-1-9-7,-1-2-2-6,1-2-36 13,0 2-14-13,-10-6-106 14,-5 4-72 1,12-14 89-15</inkml:trace>
    </iact:actionData>
  </iact:action>
  <iact:action type="add" startTime="23386">
    <iact:property name="dataType"/>
    <iact:actionData xml:id="d4">
      <inkml:trace xmlns:inkml="http://www.w3.org/2003/InkML" xml:id="stk4" contextRef="#ctx0" brushRef="#br0">5258 10581 172 0,'-47'-16'66'1,"-4"16"-52"0,-26-3-3 4,44 1-4 1,-35-6-6 2,-16 0-1 0,-17-3-4-1,-15-2-2 2,-12 0 3-2,-3 2-1-6,-9 0 2 5,-3 1 2 2,-9-1 2 1,-2 3-3-3,14 0 0 1,3 0 1 1,15 3 0-1,18 3-16 1,20 2-6-1,19 0-42 7</inkml:trace>
    </iact:actionData>
  </iact:action>
  <iact:action type="add" startTime="23807">
    <iact:property name="dataType"/>
    <iact:actionData xml:id="d5">
      <inkml:trace xmlns:inkml="http://www.w3.org/2003/InkML" xml:id="stk5" contextRef="#ctx0" brushRef="#br0">5696 11483 160 0,'-95'-37'63'1,"38"26"-49"0,-44-7 9 3,47 10 3 3,-20 0-13 2,-21-3-4-4,-18-2-6 7,-15 5 0-8,-18 0-2 3,-6 3-5-6,-12-3 0 6,-2 3 0 1,2-3 2-1,-3 0-17 1,4 3-4-1,11-1-11 9,9 6-48-10,15 0 3 2</inkml:trace>
    </iact:actionData>
  </iact:action>
  <iact:action type="add" startTime="24256">
    <iact:property name="dataType"/>
    <iact:actionData xml:id="d6">
      <inkml:trace xmlns:inkml="http://www.w3.org/2003/InkML" xml:id="stk6" contextRef="#ctx0" brushRef="#br0">5369 12367 176 0,'-87'-19'66'0,"25"16"-52"1,-42-2 1 4,56 3-1 1,-41-6-12 3,-30 0-1-1,-15-6-6 2,-24-4 1-6,-3-1 2 5,-3 1-6-6,-2-3-2 1,-1 5-25 11,3 3-50-7,13-1 8 0</inkml:trace>
    </iact:actionData>
  </iact:action>
  <iact:action type="add" startTime="24692">
    <iact:property name="dataType"/>
    <iact:actionData xml:id="d7">
      <inkml:trace xmlns:inkml="http://www.w3.org/2003/InkML" xml:id="stk7" contextRef="#ctx0" brushRef="#br0">5288 13491 264 0,'-18'-8'101'0,"1"3"-78"1,-46 2-18 4,27 3-13-4,-26 0-20 13,-30 6-5-13,-28-6-13 14,-25 0-6-14,-25-6-23 13,-15-2-10-13</inkml:trace>
    </iact:actionData>
  </iact:action>
  <iact:action type="add" startTime="25114">
    <iact:property name="dataType"/>
    <iact:actionData xml:id="d8">
      <inkml:trace xmlns:inkml="http://www.w3.org/2003/InkML" xml:id="stk8" contextRef="#ctx0" brushRef="#br0">5872 14552 312 0,'15'3'118'1,"-13"-6"-92"0,-22-5-36 0,-4 8-23 18,-27 5 2-14,-29 1 4 2,-30-4-10 1,-33-2-3-1,-24-2-19 1,-14-4-5 1,-10-1 5-1,-2-7 4-1</inkml:trace>
    </iact:actionData>
  </iact:action>
  <iact:action type="add" startTime="25367">
    <iact:property name="dataType"/>
    <iact:actionData xml:id="d9">
      <inkml:trace xmlns:inkml="http://www.w3.org/2003/InkML" xml:id="stk9" contextRef="#ctx0" brushRef="#br0">4973 16058 344 0,'-15'18'129'1,"-15"-31"-100"0,-65-11-37 3,29 6-22 3,-47-17-98 1,-48-20-39-1,-38-12 76 1,-6-15 38 1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23:39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61">
    <iact:property name="dataType"/>
    <iact:actionData xml:id="d0">
      <inkml:trace xmlns:inkml="http://www.w3.org/2003/InkML" xml:id="stk0" contextRef="#ctx0" brushRef="#br0">20123 2138 104 0,'30'-32'38'1,"-27"24"-29"0,-3 8-3 2,0 0-3 5,-3 8-8 0,-3 11 1-1,-6 2 0 1,-9 5 2-1,-8 6 1 1,-13 8 1 0,-12 7 0-1,-11 9 0 0,-12-3 0 2,-16-6 0-2,-14 4 2 1,-15-12 1 1,-9-7 3-4,-12-5 1 6,0-6 3-5,-2-3 4 3,-4 1 1-4,0-11 3 1,0 2-1 2,0-2-1 0,0-8-2 0,-2-5-1-1,-4-3-7 1,6-5-4-7,3-11 1 5,3-5 4 4,9-8 4-5,0-8-2 3,6-3 0-1,3-7-1 1,6-1 0-1,0-13-2 2,6-5 1-4,6-10-4 5,3-1-2-3,15-8 0-1,8-10 1 4,10-8-1-5,11 5-1 2,10-8 1 2,11-5-1-2,18 3-3 0,15 2 0 0,15-2-1 2,15-9 3-3,18 9 0 4,17-3 3-5,30-32 1 5,13 21 1-4,11 6-5 1,152-167 3 2</inkml:trace>
    </iact:actionData>
  </iact:action>
  <iact:action type="add" startTime="9466">
    <iact:property name="dataType"/>
    <iact:actionData xml:id="d1">
      <inkml:trace xmlns:inkml="http://www.w3.org/2003/InkML" xml:id="stk1" contextRef="#ctx0" brushRef="#br0">19352 0 328 0,'459'468'0'1,"-391"-383"-1"4,13 21-1 2,2 16 1 0,-9 10 1 0,-14-8 2 1,-18 6-1 1,-19-6-3-8,-17-7-1 4,-17-6 2 2,-13-5 2 2,-12 5 0-3,-9-3 2 4,-8-7-40-4,-10 2-14 0,-11 0-28 10</inkml:trace>
    </iact:actionData>
  </iact:action>
  <iact:action type="add" startTime="10643">
    <iact:property name="dataType"/>
    <iact:actionData xml:id="d2">
      <inkml:trace xmlns:inkml="http://www.w3.org/2003/InkML" xml:id="stk2" contextRef="#ctx0" brushRef="#br0">10679 5061 116 0,'-24'14'44'1,"-6"-1"-35"0,-11 0 5 12,17-8 1-12,-18 3-11 14,-17-2-2-9,-16 2 0-5,-11 0 1 14,-12 0-1-14,-16-1-2 0,-5 7 1 12,-12-1 3-4,-11 0 2-1,-4-2 4 0,-12-1 1-1,-6-2-1 1,-2-2 1 0,-4-14-6 0,0-3-1-1,-2-10 4 0,5-8 3 0,9-11-4 1,6-5 1-1,9 3 4 1,12-19 4-1,12-3 1 1,18-12 1-1,12-4-3 2,17 1 1-3,16-3-7 2,17-5-1-1,18-9-4 1,21 4-1-1,18 2-1 1,15-8-2-1,21-8-2 1,14 3 1 0,15 8-8-2,19-3-2 2,17 8-5 0,18-3-3-2,17 16 0 2,16 19-1 0,18 19 0 0,17 20 2-1,15 27 1 1,12 29 3-1,6 11 10 3,4 23 7-5,37 40-1 3,-41 6-1-1,-29-6 2 1,-37 8 2-2,-41-3 13 3,-35-18 8-2,-37-8-7 1,-32-5-1 0,-27 5-6-1,-24 2-2 2,-20-7-6-3,-16-11-1 0,-14-3 1 3,-7-2 2-2,-2 0-5 2,3-3-1-4,5-10-27 4,7-11-9-2,2-19-64 9</inkml:trace>
    </iact:actionData>
  </iact:action>
  <iact:action type="add" startTime="11437">
    <iact:property name="dataType"/>
    <iact:actionData xml:id="d3">
      <inkml:trace xmlns:inkml="http://www.w3.org/2003/InkML" xml:id="stk3" contextRef="#ctx0" brushRef="#br0">12986 3903 224 0,'32'-53'85'0,"-14"32"-66"1,21-6-10 5,-18 9-9 0,17-4-45 3,16-1-15-3,20-4 6 3,25-7 4-2,14 2 29 0,21-5 14 1,12-3 4 0,20 6 2 1,16 7 5-3,8 4 2 1,7 15 2 1,2 10 0-1,1 22-2 1,-13 8 1-1,-2 21-2 1,-16 18 2-1,-17 9 7 2,-9 12 5-3,-18 25 8 4,-15 7 4-5,-20 0-9 2,-19 6 0 1,-26 0-13 0,-28-17-3 0,-23 1-4 0,-26-3 1-7,-28-5 0 5,-29 0 1 1,-21-8 2 2,-21 0-3-2,-18 0 0-1,-6-3-1 2,-17 3 1-2,-7-24 0 2,-17-3 1-1,-13-15 2 2,-5-11 3-3,0-19 0 4,-4-12 2-4,10-17-4 4,3-18 1-5,8-19 8 3,10-23 7-1,17-12-8 1,21-9-1-1,-3-49-2 1,36 1 0-1,36-19 2 1,29-21 2 1,33-15-7-3,27-12-1 1,30 1-6 1,32-1-2-1,28 11-5 1,32 16 1-1,29 16-5 1,28 27-1-1,26 36-13 2,15 35-3-3,21 34-19 5,15 48-9-7,9 42-55 11</inkml:trace>
    </iact:actionData>
  </iact:action>
  <iact:action type="add" startTime="17459">
    <iact:property name="dataType"/>
    <iact:actionData xml:id="d4">
      <inkml:trace xmlns:inkml="http://www.w3.org/2003/InkML" xml:id="stk4" contextRef="#ctx0" brushRef="#br0">4886 6437 148 0,'-71'-23'57'15,"14"9"-44"-14,-20-10-6 0,35 14-4 0,-14-3-5 12,-16-6 0-12,-5 3 13 14,-6 0 7-14,-13 3-9 13,-5 0 9-14,-3 0 2 6,-6-3-4-5,-15 3 1 14,-6 2-6-14,-9 0-1 14,-6 3-2-14,-6 6 0 13,-5-1 7-13,2 6 2 14,3-1-2-14,9 4 1 14,0 2-5-14,12-3 1 13,9-5-3-7,12 3 0-6,18-3-8 13,14 2-2-13,16 1-7 14,14-3-2-14,13 3-92 13,17 2-68 2,6 0 63-15</inkml:trace>
    </iact:actionData>
  </iact:action>
  <iact:action type="add" startTime="18269">
    <iact:property name="dataType"/>
    <iact:actionData xml:id="d5">
      <inkml:trace xmlns:inkml="http://www.w3.org/2003/InkML" xml:id="stk5" contextRef="#ctx0" brushRef="#br0">4589 9930 200 0,'-3'0'74'1,"0"2"-58"0,-3 4-4 3,3-1-4 3,-12 3-7 2,-6 3-1-3,-9-1 1 3,-14 1-1-3,-13-1 0 2,-11 4 0-7,-16 1 0 5,-11 1 2 2,-9 5 1-1,-6 6-4 2,-21-1-1-2,-3-2 1 1,-12-3 2-2,-12-2 9 3,-2-9 3-3,-13-4-2 4,6-6-1-4,9-3 0 4,7-5 1-5,2-2-3 2,15-1 0 1,6-5-3-1,15 0 2 1,12-2-2 0,17-3 0-1,7-3-3 1,17-3 1 1,10-10-2-3,5-2 2 1,6-6 0 1,1-6 1-1,2-4-5 1,0-6-1 0,6-3 1-1,7 4 0 0,2 4 3 2,9 0 1-3,-3 11 1 4,12 3 2-5,3 8 6 2,3 2 2 1,12 6-10 1,6 2-1 2,9 5-3-8,11 1 2 4,19-4-3 21,2 4-2-27,10-1-1 0,-1 1 3 0,9-1-9 25,13 6-3-25,17-3-4-1,3 0-3 4,15 1 9 2,15-1 6 5,0-3 2-4,9 1 1 12,-1 4 2-14,4 4 0-4,9-1 0 2,-6 6 2 3,-13 2-1 2,-2 3 2 0,-6 11-2 0,-18 10 2 0,-12 11-4-2,1 23 0 3,-13 17 1-3,0 28 0 2,-9 22-3-1,-8 5 2 0,-22-3 7 1,-11-10 6-1,-21-19-2 1,-6-7 2-1,-15-17-25 1,-6-15-8-1,-6-11-94-1</inkml:trace>
    </iact:actionData>
  </iact:action>
  <iact:action type="add" startTime="25732">
    <iact:property name="dataType"/>
    <iact:actionData xml:id="d6">
      <inkml:trace xmlns:inkml="http://www.w3.org/2003/InkML" xml:id="stk6" contextRef="#ctx0" brushRef="#br0">2446 12748 64 0,'20'-16'27'2,"-17"8"-21"-1,3 0 10 1,0 5 2 5,0-2-6 1,-6-3 1-2,9-3 3 3,-6 1 4-2,6-1 3 1,-6 3 3-1,3 0-8-6,-6 3 0 13,3 2-11-13,-3 1-9 0,0-1-1 0,-3 3-1 12,-3 0 2-12,-6 0 7 14,0 0 7-14,-9 0-2 13,1 3 2-13,-4 2-3 14,0 0 0-8,0 6-3-6,-3 2-1 14,-2 3-3-14,-1 3 1 14,-3 2-4-14,3 5 0 13,4 6 1-13,-1-3 0 14,0 5 0-14,6 4 2 14,0 6-1-14,3 7 2 15,7 7-4-12,2 3 0-3,6 2 3 14,6 9 3-14,6 7 2 14,2 3 1-14,1 3-2 14,-3-6-1-14,-3-2-3 13,-3 8-2-13,-6-3 1 14,-3 0 1-14,-3 0-3 0,-3 0 0 12,-2 8-1-6,5 0 0-6,-6 2 2 13,9-7 0-13,-3-3 0 14,9 0 0-14,0 8 6 14,3-3 4-14,9 0-5 13,3-2-1-13,-3 5-2 14,-1 3 1-14,-5-9-4 14,-6 1-2-9,-6-3 2-5,-8 5 2 16,-4 6 2-16,-3 0 3 13,-6-1 1-13,3-2 1 14,-11 5-2-14,-7 6 1 13,-3-1-2-13,-14-2 0 0,-1 8-3 13,7 3 1-13,2 7-4 20,12 3 0-20,18 11-8 14,10 13-2-14,22 5 6 0,22 5 2 12,24 30 9-12,5-14 4 14,-8-15-1-14,-7-19 2 13,-8-19-6-13,-18-15-3 14,-6-14-1-14,-9-10-1 14,-15-9 0-9,-9-9 2-5,-6-9-6 15,-6-5-1-15,1-8-18 14,-1-8-8-14,0-5-58 14,6-19-58 0,9-23 46-14</inkml:trace>
    </iact:actionData>
  </iact:action>
  <iact:action type="add" startTime="27247">
    <iact:property name="dataType"/>
    <iact:actionData xml:id="d7">
      <inkml:trace xmlns:inkml="http://www.w3.org/2003/InkML" xml:id="stk7" contextRef="#ctx0" brushRef="#br0">22067 13068 96 0,'-68'-13'35'1,"26"-1"-27"0,-32-12 13 1,44 15 7 7,-36-2-16-2,-11-5-4 1,-9-4-3 0,-10 1-1-1,-5 0-2 2,6 3-2-9,3 2 1 6,-1 2 1 2,1 1 1-1,3 5 1 0,5-2 0 1,10 2 0 2,6 0 0-4,8 0 4 1,9-3 3 0,10 1 5 1,5-4 2-1,9-1-1 1,6-7 2-1,7-7-8 0,2-10-4 3,3-6-4-4,0-6-3 2,3-4 1-2,3-9-1 2,3-7 2 0,0-1 1-1,6-2 3 1,0 0 3-1,3 0-2 1,3-3 1-1,-1-2-5 3,4 5 0-5,0 0-1 4,0 5 1-3,0 3-2 2,0 8 2-1,0 5 7 2,0 8 3-3,3 5-2 2,2 8 1 0,4 6-3-1,6 2 0 1,12 11-8-1,8 8 0-1,10 7-3 3,11 9 0-2,16 5 0 1,8 2-2-1,12 1 3 1,12-1 0-1,12-2-4 3,6 0-1-5,18 0-4 4,-1-3 1-3,7-5 5 2,-9-5 2-1,-12-3 2 1,-15-3 2-1,-15-2-3 1,9-3 0 1,-18 3 1-3,-20 2 0 3,-16 3-7-2,-11 11 0-1,-7 10 3 2,-5 18 2-1,-3 28-1 1,-10 15 2-1,-2 5-1 1,-9 5 0 0,-3 6 2 1,-9 0 2-1,-3 0-1-1,-3 0-1-1,0 13 1 1,-6-2-1 6,-6-11 4-10,-3-11 5 4,-9-10-12 1,-8-6-2 0,-10-5 2-1,-9-8 1 2,-5-7 4-3,-7-6 1-1,-11-8 1-4,-15-11 0 14,-13-5-11-14,-8-7-3 13,-12-9-11-13,-12-8-1 14,-3-5-33-14,-9-5-12 0,-11-3-14 12</inkml:trace>
    </iact:actionData>
  </iact:action>
  <iact:action type="add" startTime="30775">
    <iact:property name="dataType"/>
    <iact:actionData xml:id="d8">
      <inkml:trace xmlns:inkml="http://www.w3.org/2003/InkML" xml:id="stk8" contextRef="#ctx0" brushRef="#br0">9634 13356 64 0,'0'-21'27'1,"0"16"-21"0,0 2 14 2,0 3 7 5,0 0-13 0,0 0-5-1,0 0 1 1,-3 3 1 0,0-1 2-1,-9 4 3 0,-6-1-1 0,-11 0 4 2,-13 1 0-2,-18-1 1 0,-8-5-11 2,-15 0 1-8,-10 2 1 5,-11 1 0 0,-6 0 1 6,-6 2-4-7,-9 6 0 2,-6-3-3 4,-9 5 2-8,-6 0 0 6,0-2 1-3,-6-1 0 3,4-2 0-2,-1-5-2 1,6-1-1-1,12 4 1 3,9-1 1-6,18-2-3 5,11-1-1-2,16 1-1 1,12-3-2-1,8 0-26 0,15 3-12 1,10 2-74 3</inkml:trace>
    </iact:actionData>
  </iact:action>
  <iact:action type="add" startTime="32817">
    <iact:property name="dataType"/>
    <iact:actionData xml:id="d9">
      <inkml:trace xmlns:inkml="http://www.w3.org/2003/InkML" xml:id="stk9" contextRef="#ctx0" brushRef="#br0">10036 14375 104 0,'0'-13'41'1,"-3"10"-32"0,0 0-2 2,0 1-2 5,-3-1-4 0,-3 3-1-1,-6 0 1 1,-6 0-1 0,-2 3 4 0,-7 2 2-2,-3 0 2 1,-6 1 2 0,-2-1 1 2,-7-3 1-1,-3-2-2 0,-2 0-1-2,-7-2-5 2,-2-1 4-6,-4 1 2 5,-2-6-3 12,-4 2-2-18,-2 1 0 4,-3 2-1-1,-10 3 0 4,1-2 0-2,-6-4 0 2,-7 4 0 4,-8 2-5-4,0-3 1-6,-6 0 0 12,0 1 0-13,0-1 8 10,-3-2 5-7,-6 0-6 6,0-1-2-4,-9-2 1 16,0 0 1-19,0 1-1-2,-3-1-1 3,3 0 1 5,0 0 3-4,-3 0 0 6,9 0 2-6,0-5-2 2,6-1 0 0,12 1-5 0,11 0-1 1,7 0 1 0,15 2 2 0,-10-2-8-1,16 5 0 3,8 3-68-5,10 2-31 1</inkml:trace>
    </iact:actionData>
  </iact:action>
  <iact:action type="add" startTime="38102">
    <iact:property name="dataType"/>
    <iact:actionData xml:id="d10">
      <inkml:trace xmlns:inkml="http://www.w3.org/2003/InkML" xml:id="stk10" contextRef="#ctx0" brushRef="#br0">6905 15944 124 0,'8'-16'46'1,"-2"13"-35"0,-6 3 16 2,0 0 7 4,0 0-9 2,3 0-5-2,-3 0-11 1,0-2-6-1,0 2-2 1,0 0-1-7,-3 0 2 5,-3-3 1 1,-5 3 1 0,-7 0 2 2,-9 0 3-2,-6 0-2 0,-9 0 1 0,-5 5-3 1,-4 1 0 1,-2 4-3 1,-4 3-2-5,-2 3 3 5,-7 3 2-6,-5-1 0 5,-7-2 2-3,-11-3-2 2,-6-2 0-1,-4 2-3 1,-5-2 1-1,-6-1-4 1,-3 4 0-1,0 1 1 1,0 1 2 1,-9 0-1-4,-3-3 2 3,-3 1 0 0,-3-4 1-1,0 1 0 0,-6-3 0 0,3-3-5 2,6 0-1-2,6-2 7 2,6 2 4-3,12 3-7 5,8 5 0-6,10 1-2 2,6 2 2 0,11-1-17 1,7 1-4-1,2 0-81 9,-2 0-48-9,5-8 66 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25:05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15">
    <iact:property name="dataType"/>
    <iact:actionData xml:id="d0">
      <inkml:trace xmlns:inkml="http://www.w3.org/2003/InkML" xml:id="stk0" contextRef="#ctx0" brushRef="#br0">15307 5046 228 0,'-32'29'0'2,"-25"10"-1"-1,30-23 2 5,-11 3-1 2,-19-3 2 0,-14-8-3 0,-13-8 0 0,-11-6 1 2,-3-7-5-9,-9-8 1 2,-1-8-5 5,4-8-1-1,0-6 9 1,3-9 7-1,0-15 18 1,8-4 7-1,13-6-1 2,9-2 0-1,11-1-2-2,12-2 0 1,13-10-11 0,14 2-5 1,15-3-7 0,15-5-4-1,18-5-3 0,17 3 1 0,22 4-1 2,11 4-2-1,21 4 3 2,18 4 2-6,9 12-5 4,12 9 1-1,9 23-1 0,6 16 2 1,12 30-8 0,-1 25-3-1,4 28 2 0,6 28 4 3,-12 27 4-4,-13 18 2 2,-23 11 14-1,-29-6 6 0,-37-7-1 1,-32-6 2-1,-27-10-5 1,-33-11-1-1,-29-7-8 1,-16-12-4-1,-11-4-30 3,-33-1-11-5,12-13-23 3,12-15-6-1,14-22-19 8</inkml:trace>
    </iact:actionData>
  </iact:action>
  <iact:action type="add" startTime="3577">
    <iact:property name="dataType"/>
    <iact:actionData xml:id="d1">
      <inkml:trace xmlns:inkml="http://www.w3.org/2003/InkML" xml:id="stk1" contextRef="#ctx0" brushRef="#br0">23490 5284 200 0,'-9'26'74'0,"-18"-10"-58"1,-20 3 1 5,26-9-6-1,-18 1-10 4,-18-3-2-1,-17 0-11 1,-12-8-3-3,-12 0-19 1,-16-8-7 1,-14-6-15-1,-14-4-2 1,-13-11 15 0,0-8 9-1</inkml:trace>
    </iact:actionData>
  </iact:action>
  <iact:action type="add" startTime="3716">
    <iact:property name="dataType"/>
    <iact:actionData xml:id="d2">
      <inkml:trace xmlns:inkml="http://www.w3.org/2003/InkML" xml:id="stk2" contextRef="#ctx0" brushRef="#br0">21290 4710 156 0,'-101'-141'57'1,"71"75"-44"0,-8-40 21 0,29 48 7 3,6-21-16 5,12-32-3-1,20-27-14 0,25-15-3 0,14-17-3 1,25-2-6-8,17 0-2 2,15 19 3 7,21 21 1-4,14 20-1 2,19 30 2-1,6 27-1 0,5 28-2 1,6 35 3-1,4 37 0 1,-4 40-2-1,-5 39 0 3,-1 40-1-4,-8 32 0 0,-27 13 3 2,-27-5 0 0,-27-8 7-1,-33 0 4 1,-26-19-3 0,-21-8-2-2,-30-10-2 3,-27-11-3-2,-23-8 3 4,-13-7 0-7,-14-6-34 4,-9-6-17-2,-9 1-41 10</inkml:trace>
    </iact:actionData>
  </iact:action>
  <iact:action type="add" startTime="8262">
    <iact:property name="dataType"/>
    <iact:actionData xml:id="d3">
      <inkml:trace xmlns:inkml="http://www.w3.org/2003/InkML" xml:id="stk3" contextRef="#ctx0" brushRef="#br0">15441 4024 156 0,'9'-8'60'1,"-6"6"-47"0,3 2 6 2,-6 0-2 4,0 0-8 1,0 0-3-1,0 0-1 0,0 0-1 1,0 0-2 1,0 0 1-8,0 0 2 4,-6 0 0 3,-6 0 2-1,-9 0-2 1,-8 0 2-1,-10 2 0 1,-9 1 3-1,-2-3 8 0,-7 0 3 2,-5 5-4-2,-4-5-2 2,1 6-7-3,-4 2 0 1,-2-3-3 1,2 3 0-1,-2-8-3 1,-3 2-2-1,-4-2 3 1,4-2 0-1,2 2-4 3,4-11 1-5,5 3 0 4,7 3 2-3,8 2 1 2,9-5 3-2,10 6-3 3,5-1 0-2,3 3 3 1,6 0 1 0,6-5-8-1,3 5-4 3,3 0-44-5,3-3-17 2</inkml:trace>
    </iact:actionData>
  </iact:action>
  <iact:action type="add" startTime="8786">
    <iact:property name="dataType"/>
    <iact:actionData xml:id="d4">
      <inkml:trace xmlns:inkml="http://www.w3.org/2003/InkML" xml:id="stk4" contextRef="#ctx0" brushRef="#br0">13001 4043 116 0,'-21'-5'44'1,"15"-3"-35"0,-3 2 27 3,6-2 9 4,0 3-5 0,3-5 2-1,-3 4-18 0,0 4-4 1,3 4-12-1,-3 9 1-6,3 13 4 8,0 13 2-4,3 8 0 2,-3 5-1 2,0 3 1-2,-3 5 7 0,-3-8 4 1,-3 6 1-1,0 2 3 2,-3 6-10 0,0 2-2-3,3-8-6 5,-3-3-2-7,6-4-4 4,1-6 1-1,-1-11-4 1,3-5 0-1,0-5-1 1,0-5 1 0,6-9-37-1,0-10-17 3,3-8-29-5,0-13-11 2,-1-8-11 7,-8-5-34-6,-2-3 43-1</inkml:trace>
    </iact:actionData>
  </iact:action>
  <iact:action type="add" startTime="9101">
    <iact:property name="dataType"/>
    <iact:actionData xml:id="d5">
      <inkml:trace xmlns:inkml="http://www.w3.org/2003/InkML" xml:id="stk5" contextRef="#ctx0" brushRef="#br0">12649 4519 216 0,'-12'11'82'1,"12"-1"-64"0,-3 3 18 3,3 1 4 5,0-1-14-2,0 8-3 1,0 3-11-1,0-3-3 3,-3 6-5-5,3-4 2-4,0 4 0 5,3 2 2 3,3-3 0-3,3 3-2 2,3-2 1 0,3 2-4 0,3 0 0-6,0-10 1-1,0-3 2 13,-1-3 1 2,4-8 3-15,0-5 8 0,0-8 6 13,3-5 4 2,3-3 3-15,2 0-14 0,1-10-5 13,0 7-10-13,3-7-4 14,-1 2-28-14,1-5-10 13,0-3-73-13,-6-8-29 16,-7-2 10-16</inkml:trace>
    </iact:actionData>
  </iact:action>
  <iact:action type="add" startTime="9672">
    <iact:property name="dataType"/>
    <iact:actionData xml:id="d6">
      <inkml:trace xmlns:inkml="http://www.w3.org/2003/InkML" xml:id="stk6" contextRef="#ctx0" brushRef="#br0">14036 3823 208 0,'-3'6'77'1,"0"-6"-60"0,0 2 8 12,3 1 2-12,-3-1-7 0,0 4-2 13,0-6-8-13,1 5-2 14,-1 3-4-14,-3-5-1 0,-3 7 3 12,-3-4-5-12,-6 7-1 14,-3 0 0-14,-6 0 2 13,-3 0-1-8,-2 1-1-5,2-6 1 14,3 2-1-14,6 1 2 14,6-1 1-14,10-2 16 13,10 8 10-13,19 8-11 14,15 8-2-14,15 2-8 13,5 1-3-13,4-1-5 14,-1-8 0-8,4-2-68-6,-1-8-32 13,-2-11-26 2</inkml:trace>
    </iact:actionData>
  </iact:action>
  <iact:action type="add" startTime="10079">
    <iact:property name="dataType"/>
    <iact:actionData xml:id="d7">
      <inkml:trace xmlns:inkml="http://www.w3.org/2003/InkML" xml:id="stk7" contextRef="#ctx0" brushRef="#br0">15123 3646 236 0,'0'-8'90'1,"3"11"-70"0,-6 2-3 12,6 3-5-12,0 5-7 14,6 6 2-14,6 7-2 13,11 1 0-5,10 4-3 1,6 1 1-9,2-5 0 3,-5-6-1 4,-6 0-2-1,-9-3-6 1,-9 1-1-1,-15 2 1 1,-15 3 3-1,-12 8 2 1,-12 7 3 0,-3 9 3 1,1-3 2-1,-4 0 1-3,3-8 2 1,4-3-21 2,2-7-9 0,9-11-92 7</inkml:trace>
    </iact:actionData>
  </iact:action>
  <iact:action type="add" startTime="11459">
    <iact:property name="dataType"/>
    <iact:actionData xml:id="d8">
      <inkml:trace xmlns:inkml="http://www.w3.org/2003/InkML" xml:id="stk8" contextRef="#ctx0" brushRef="#br0">15423 5376 172 0,'-11'6'66'1,"8"-1"-52"0,-3 11 8 0,6-8-1 11,3 8-5-5,5-1 1-6,7 4-7 14,9 0-4-14,6 2-3 14,3 3-7-14,2-3 0 0,1-3 0 12,-6 1-1-12,-6-6 1 14,-6 0 3-14,-9 0 2 13,-12-2 2-13,-6-3 3 14,-9 3 1-9,-3 2-3-5,-6 0-1 14,-3 3-1-14,1 0-2 14,2 0 1-14,3-1 1 13,3-1-1-13,3-1-1 14,3 0-28-14,9-2-11 0,6-3-52 12</inkml:trace>
    </iact:actionData>
  </iact:action>
  <iact:action type="add" startTime="11789">
    <iact:property name="dataType"/>
    <iact:actionData xml:id="d9">
      <inkml:trace xmlns:inkml="http://www.w3.org/2003/InkML" xml:id="stk9" contextRef="#ctx0" brushRef="#br0">15587 5683 184 0,'-15'-2'71'1,"-6"4"-55"0,-20 6 20 12,20-3 6-12,-18 1-12 14,-11-1-5-14,-10 3-10 13,-5-3-5-13,-13 1-5 14,-5-1-4-14,-12-2 0 0,-7-9-1 13,-11 4 0-13,-6-1 0 13,6 0 2-8,0-2-6-5,6 5 1 14,12-5 3-14,11 5 4 14,16-3-3-14,8 0-1 13,13 1 0-13,8-6 0 0,9-5-44 13,6-9-20-13,4-7-43 14</inkml:trace>
    </iact:actionData>
  </iact:action>
  <iact:action type="add" startTime="12089">
    <iact:property name="dataType"/>
    <iact:actionData xml:id="d10">
      <inkml:trace xmlns:inkml="http://www.w3.org/2003/InkML" xml:id="stk10" contextRef="#ctx0" brushRef="#br0">14004 5445 208 0,'-12'5'77'1,"-3"6"-60"0,-9 0 6 12,15-3-1-12,-6-1-8 17,-6 1 0-11,-5 3-6 0,-4-6-3 1,-3 3-2 1,-3 0-3-8,1 3 1 4,-1-1-1 3,6 1 0 0,6-1-3-1,6 1 2 3,7 2 1-5,11 3 2 1,11 3-1 3,13 2 2-2,9 3 0 1,15 5 1-1,8-5-5 3,7 5 1-3,2 10-18 2,-2 9-8-4,-4 8-79 10</inkml:trace>
    </iact:actionData>
  </iact:action>
  <iact:action type="add" startTime="12479">
    <iact:property name="dataType"/>
    <iact:actionData xml:id="d11">
      <inkml:trace xmlns:inkml="http://www.w3.org/2003/InkML" xml:id="stk11" contextRef="#ctx0" brushRef="#br0">12849 5749 260 0,'3'8'99'1,"-6"-8"-77"0,-6 14-4 3,3 1-8 3,0 20 0 1,0 18 4 0,0 18-1-1,0 1 0 1,0 10-7-1,0 10 7-6,-3-2 6 6,-3-2 7 4,-3-12 5-6,0 1-6 6,1-3-3-7,-1-2-8 5,3-9-1-3,3-10-8 2,3-8-1-1,3-13-9 0,6-11-4 1,6-13-55-1,6-19-25 3,3-15-64 1</inkml:trace>
    </iact:actionData>
  </iact:action>
  <iact:action type="add" startTime="12749">
    <iact:property name="dataType"/>
    <iact:actionData xml:id="d12">
      <inkml:trace xmlns:inkml="http://www.w3.org/2003/InkML" xml:id="stk12" contextRef="#ctx0" brushRef="#br0">12468 6604 276 0,'26'32'104'1,"-23"-27"-81"-1,-3 14 5 5,0-11-2 3,-3 5-17 0,1 0-2 1,-1 3-7-4,3 2-1 2,8 6 1 3,10 3 0-9,6 7 0 4,3-2 2 3,0-3 1-2,0-5-1 2,-4-6-2 0,-2-5 3 0,-3-2 2-1,0-6 24 3,0-5 11-4,0-8-3 1,2-5 1 0,1-8-11 2,0-3-2-2,3-5-12 0,6-3-3 0,2-10-17 1,4-3-6 1,3-8-42-2,-3-13-16 0,-10-5-52 0,-11-4-22 1,-9-9 26 6</inkml:trace>
    </iact:actionData>
  </iact:action>
  <iact:action type="add" startTime="13064">
    <iact:property name="dataType"/>
    <iact:actionData xml:id="d13">
      <inkml:trace xmlns:inkml="http://www.w3.org/2003/InkML" xml:id="stk13" contextRef="#ctx0" brushRef="#br0">12852 5792 288 0,'-3'-6'107'1,"-3"1"-83"-1,-9 10-7 5,6-5-7 5,-3 6-3-4,-6 4 4 1,-3 9-2 1,-5 10 2-1,-4 13-6 2,-3 1-1-8,-3 4 0 4,1-10-11 4,2-2-3-3,6-9-35 2,12-21-50 9,12-18 14-12,9-16 10 10,12-11 4-7,9-7 34 0,3 2 35 0,2 0 21-3,1 10 19 4,-3 6 9 0,-3 13-5-3,-7 3-3 3,-2 11 0-2,-3 7 0-1,-3 8-23 2,0 6 17-7,0 7 7 5,0 6-10 3,3 5-5-2,9 0-14 1,14 0-7-1,19 5-78 2,20 3-35-3,24 0-31 8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26:18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36">
    <iact:property name="dataType"/>
    <iact:actionData xml:id="d0">
      <inkml:trace xmlns:inkml="http://www.w3.org/2003/InkML" xml:id="stk0" contextRef="#ctx0" brushRef="#br0">20859 14544 276 0,'6'8'104'1,"-9"-8"-81"0,-15-3-4 0,3 3-6 0,-15-2-4 10,-9-3 2-10,-2-1-5 20,-7 1-2-20,-5 2-2 14,-1 3-6-14,6 3 0 0,7 5-20 0,8 2-7 12,12 9 9-12,9 5 5 13,9 5 8-13,12 3 6 14,9 5 8-14,6 2 5 14,0 1 1-14,2 0 1 13,-2-6 0-7,0-5 0-6,-3-8-2 13,-6-2-1-3,-3-3-1-2,-3-6 0-2,-3 1-7 0,-1-3 0 0,-5-3-3 3,-2-2 0-5,-4-3 0 5,-6-5-2-5,-6-6 5 3,-9-8 1 0,-9-7 0 0,-8-6-2-1,-7 0 1 1,-3-2 1 0,-2-3-6-1,8-3 1 3,7 1 1-5,5-1 1 1,9 3 1 3,6-3 0-2,6 6 11 0,3 5 5 1,4 2-2 0,2 6 2-1,0 3-9 1,-3 4-4-1,-3 6-2 1,-3 8 1-1,-3 8 1 0,-6 6 3 1,-6 1 1 0,-5 4 1-2,-7 0 2 2,-3 2 1 1,-2-3-5-2,-7 3-4 2,-2-2-15-4,-4-6-6 2,1-5-41 2,-1-3-18-3,4-21-51 10</inkml:trace>
    </iact:actionData>
  </iact:action>
  <iact:action type="add" startTime="8695">
    <iact:property name="dataType"/>
    <iact:actionData xml:id="d1">
      <inkml:trace xmlns:inkml="http://www.w3.org/2003/InkML" xml:id="stk1" contextRef="#ctx0" brushRef="#br0">20373 13742 448 0,'48'14'167'1,"-42"-12"-129"0,0 1-25 4,-6-3-20 1,0 0-108 2,6 3-41-1,3-3 6 1,3-19 9-1</inkml:trace>
    </iact:actionData>
  </iact:action>
  <iact:action type="add" startTime="8831">
    <iact:property name="dataType"/>
    <iact:actionData xml:id="d2">
      <inkml:trace xmlns:inkml="http://www.w3.org/2003/InkML" xml:id="stk2" contextRef="#ctx0" brushRef="#br0">20832 13790 432 0,'33'8'162'0,"-30"-5"-126"1,3-1-12 7,-4 1-16-4,1 0-75 6,-3-3-28-5,0 5-69 3</inkml:trace>
    </iact:actionData>
  </iact:action>
  <iact:action type="add" startTime="8996">
    <iact:property name="dataType"/>
    <iact:actionData xml:id="d3">
      <inkml:trace xmlns:inkml="http://www.w3.org/2003/InkML" xml:id="stk3" contextRef="#ctx0" brushRef="#br0">20001 13269 392 0,'-6'13'148'1,"-5"6"-115"0,-28 18 4 5,12-6-5-2,-15 25-19 4,-11 13-2 0,-13 7-7-1,-8 7-1 1,-4 4-1 0,1-8-59-7,15-7-26 5,20-4-86 8</inkml:trace>
    </iact:actionData>
  </iact:action>
  <iact:action type="add" startTime="9405">
    <iact:property name="dataType"/>
    <iact:actionData xml:id="d4">
      <inkml:trace xmlns:inkml="http://www.w3.org/2003/InkML" xml:id="stk4" contextRef="#ctx0" brushRef="#br0">18162 13573 392 0,'9'-8'145'0,"0"-2"-112"1,3-12-12 1,0 12-12 4,5-14-16 2,13-5-3 2,12-5-8-2,8-3-1-3,7 2 10 11,3 11 0-15,-1 11 2 0,-5 13 6 3,-4 13 2 3,-2 24-6 2,-9 29-2-1,-13 27 2 0,-5 21 0-1,-12 10 0 3,-12-7 4-2,-12-9 2 0,-15-10 2-1,-8-11 5-1,-10-18 3 1,-5-19-4 0,-4-21 1 0,-3-23-3 1,-5-22 0 0,-3-18 1-1,2-17 1 1,7-15-1 1,8-8 1-3,15 8-4 3,12 2 0-3,12 9-1 2,15 5-2-2,15 7-8 2,15 9-5-1,9 5-9 1,5 8-3 1,4 2-31-3,-3 0-12 3,-10-2-54 5</inkml:trace>
    </iact:actionData>
  </iact:action>
  <iact:action type="add" startTime="9836">
    <iact:property name="dataType"/>
    <iact:actionData xml:id="d5">
      <inkml:trace xmlns:inkml="http://www.w3.org/2003/InkML" xml:id="stk5" contextRef="#ctx0" brushRef="#br0">18195 13343 404 0,'14'-29'151'1,"-5"2"-118"0,9-15 7 3,-3 16-4 3,9-14-20 2,15-10-3-2,14-6-13 0,22-7-2 1,17-4 0-1,21-4-4-6,15 0 0 6,12 4 0 2,15 14 2-3,8 19-1 3,13 13 4-3,12 26-7 2,5 27 1 0,3 26-4-1,1 37 0 0,2 40 3 0,-17 43 3 2,-12 36 0-2,-22 29 4 3,-28 27-2-5,-37-5 1 2,-41-9 2 1,-42-31 0-1,-30-26 0 1,-42-35 2-1,-35-29 3 1,-36-35 2-1,-26-34-1 2,-25-28-1-3,-5-38-10 3,5-30-2-9,7-17-3 13,17-25-1-12,9-28 6 14,15-3 4-14,15-16 2 0,15-8-1 13,12 0 1-13,15 10-1 13,12 3-14-13,8 1-3 14,16 4-70-14,17 6-31 14,18 10-10 4</inkml:trace>
    </iact:actionData>
  </iact:action>
  <iact:action type="add" startTime="10288">
    <iact:property name="dataType"/>
    <iact:actionData xml:id="d6">
      <inkml:trace xmlns:inkml="http://www.w3.org/2003/InkML" xml:id="stk6" contextRef="#ctx0" brushRef="#br0">18698 14515 384 0,'12'58'145'1,"-15"-34"-112"0,0 13-8 2,3-18-11 4,0 4-10 1,3 9 0-1,0 11-2 1,3 9 1-1,-4 7-2 1,4 7 6-7,0 13 5 5,-3 19 3 5,0 3 0-7,0-3 1 6,0 2 3-5,-3-2 0 3,0-8 1-1,-3-16-14 1,0-16-5-1,3-13-12 1,0-13-4 0,15-32-63 9,6-24-16-11,9-18-11 0,0-11 13 3,-4 0 9-3,-2 5 34-3,-3 11 16-2,-3 8 30 14,-3 11 13-14,-3 10 12 14,0 10 7-14,-3 17 6 13,-7 13 5-13,-2 13 12 14,-5 13 4-14,-4 3 4 14,-3 5 0-14,3-13-16 13,-3 23-6-13,-3 1-16 14,3-13-6-9,-3-14-12-5,-3-13-2 14,-5-16-7-14,-10-21 1 14,-15-18 4-14,-5-11 2 0,-4-8 0 12,-3-1 1-12,4 4 4 14,5 2 4-14,7 9-9 13,8 1 0-13,6 6-51 14,6 1-21-9,10-9-106 10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26:31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26">
    <iact:property name="dataType"/>
    <iact:actionData xml:id="d0">
      <inkml:trace xmlns:inkml="http://www.w3.org/2003/InkML" xml:id="stk0" contextRef="#ctx0" brushRef="#br0">8830 5458 116 0,'-6'-8'44'1,"3"3"-35"0,-8 0 12 16,5 2 3-10,-3 1-13 2,-6-6-4-2,-6-3-6 0,-3 3-2 1,0 0 1-7,-3 3 0 0,1 0 2 0,-1 2-3 11,-3 0-2-11,-6 3 6 14,1 0 5-14,-7 0 5 13,-3-2 4-13,-2 2 0 19,-4 0 1-19,-2 0-3 14,-4 0-1-14,-3 5-6 0,1 3 0 13,-1-3-5-13,1 3 0 14,-4 0-1-14,-5 3 1 13,-4-3 0-13,-8-1 1 14,3-1-2-14,-1-1-2 13,1 0 3-8,-3 1 0-5,-1-1-4 14,-2-2-1-14,3-3 1 14,-4 0 2-14,-2-3-2 13,8 3 0-13,4 0 1 14,6 0 2-14,8 0-1 14,9-3-1-14,4 1 1 13,2-4-1-7,4 1 0-6,2 0 0 13,3-1 0-13,3 1 0 14,4 0 0-14,2 2 2 13,6 1-1-13,6-4-1 14,0-2 1-14,3 3 1 0,6 0-1 13,0 0 2 1,3 2-2-8,0-5-1-6,3 3 3 13,3-3 2-13,3 0 0 0,0-3 0 13,6-2 1-13,-3-6 1 14,3-2-1-14,-3-3 1 13,-3-2-6-13,-3-6-3 14,-3 0 1-14,-3 1 0 20,0 2-2-20,0 5 2 0,3 3-1 13,0 2 0-13,0 3 2 13,0 0 0-13,0 6 0 14,0-1 2-14,0 3-1 14,0-2 2-14,-3 2-2 13,-3 0-1-13,0-3-2 14,0-2 1-9,3 5 1-5,0-5 0 14,3 2 0-14,6 1 0 14,3 4 0-14,6-2 2 13,6 6-1-13,6 2-1 0,8 2 1 13,13 1-1-13,11 2 0 14,10 1 0-14,5 2-3 20,7 0 2-20,8-3 3 13,6 0 3-13,6 3-7 0,4-8 0 13,2 0 4-13,6 0 4 14,0 0-1-14,3 0 0 13,6-5-1-13,3 2 0 14,-3 0-2-14,0 1 1 13,3-6-4-7,-6 8 0-6,-9 0-1 14,-2 0 0-14,-7 0 2 13,-12 3 0-13,-9 2 0 14,-8-3 0-14,-13 9-3 14,-8 0 2-14,-6 7 1 13,-10 1 0-13,-5 5-3 14,-9 2 2-9,-9 3 1-5,-6 3 0 14,-6 0 0-14,-6-1 2 13,-3 1-1-13,0-3 2 14,0-2-2-14,0 2-1 0,0-3-2 13,3-5 1-13,0 3 3 16,-3-3 1-16,-2-2-4 14,-7-3 1-4,-12-3 4-2,-12-8 2-5,-11-7-7 6,-13-9-1-4,-14 3 2 1,-10-5 2 1,-5 5-3-1,-6-5 1 1,0-1-40-1,-3 4-15-1,-4-9-61 13</inkml:trace>
    </iact:actionData>
  </iact:action>
  <iact:action type="add" startTime="9759">
    <iact:property name="dataType"/>
    <iact:actionData xml:id="d1">
      <inkml:trace xmlns:inkml="http://www.w3.org/2003/InkML" xml:id="stk1" contextRef="#ctx0" brushRef="#br0">8679 6017 132 0,'-9'5'52'1,"0"-2"-41"0,-6-3 13 2,9 0 5 5,-3 0-13 0,-3 0-1 0,-6 0-7-1,-3 2 0 0,-5 1-5 2,-4 0 0-8,-3-1 1 4,-9-2 2 4,-2 0 1-3,-10 0-3 3,-5-2-1-2,-7-4-1 2,-5 4-2-3,-1-1 1 1,-2 6-1 3,-4-3 6-5,-2 2 4 3,-3 4-3-1,2-1 1 2,-2 3-5-2,0 0 0 0,-7 0-3 0,-2-8-1 1,0 2 3 0,3-4 1 2,-1-4-1-5,-2 1 1 3,6-6 4-1,5 4 6 0,10-1-3 1,2 0 0-1,7 0-6 1,2 0-1-1,4 2-3 1,2-4-1-1,7 7 1 3,2-5 0-6,6 6 0 5,6-1 0-2,4 0 0 1,5 1 0-1,0-1 0 1,9 0 2-2,0-5 14 12,0-5-6-13,1-5 0 3,-1-3-8 0,6-3-2-1,0 0 2 1,3-3 1-1,0-4-4 1,0 4 1-1,0-2-2 0,0 3 0 1,-3 5 0 2,3 5 0-5,0 0 2 4,3 3 0-3,0 2 0 1,0 3 2 1,3 0-1 0,-3 3 2-1,3 0-2 1,0 2-1 0,0 3-2-2,0-5-1 3,3 2-1-2,3-2 0 0,3-3 0 0,3 0 0 1,6-3-2 0,3-2-1-1,6 0 4 1,2 2 3-1,7 3-1 3,6-2 0-5,5 7 1 4,7 3 0-3,2 0-3 2,7 0 2-1,5 0-4 1,7-5-1-1,2 2 3 1,1 3 3 1,5 0-1-3,0 0 0 2,10 3-1-2,-1 2 0 2,3 3 2 0,0-3 0-1,4 1 0 1,2-6 2-1,0-3-1 1,-3 0 2-1,3-10-4 3,-2 2 0-5,-1 1 1 4,-3 5 2-3,0-6-3 2,1 3 0-1,-4 3 1 1,-6 5 0-1,-8 8 0 1,-1 8 0 0,-9-1 0-2,-5 9 0 5,-9 3-3-6,-10 2 0 2,-8 0 2 1,-9 0 0-1,-9 0 3 1,-7-2 1 0,-2-1 3-1,-6-7 1 0,0 2-3 2,0 3-3-3,3-1 0 3,0 6-1-3,-3 3 0 2,-3 5 0-5,-6-5 0-2,-9 0 0 14,-8-6 2-14,-13-2 1 13,-9-5-6-13,-14-6 0 14,-10-8-70 0</inkml:trace>
    </iact:actionData>
  </iact:action>
  <iact:action type="add" startTime="18211">
    <iact:property name="dataType"/>
    <iact:actionData xml:id="d2">
      <inkml:trace xmlns:inkml="http://www.w3.org/2003/InkML" xml:id="stk2" contextRef="#ctx0" brushRef="#br0">5750 15970 164 0,'-6'8'63'1,"-9"0"-49"0,-21 3 0 0,15-6 0 13,-12-2-10-10,-11-3-2-3,-13 0-4 14,-11 0 1-14,-16-3 1 14,-5 0 0-14,-6 3 2 0,-18 0 5 13,-6 3 6-13,-9 0 4 13,-9 2 2-13,-6-2-10 14,3-1-3-14,6 4-4 13,6-4 1-7,15 3-2-6,12-2-1 14,9 0 3-14,11-1 0 13,10 1 7-13,5-3 6 14,7 0 3-14,2-3 1 13,10 1-11-13,5-4-3 0,9 4-2 13,6-1 0-13,6 1-5 20,4-1 1-20,2 0 4 0,3 3 2 19,3-2 0-13,0 2 1 1,-3 0-2 1,3 0 2-3,0 0-2 2,3 0 2-2,0 0-6 3,-3 0-3-2,-6 0 1 3,4 0 0-5,-1-3 1 2,0 0 0 1,-9-2-3 0,0 2 2-1,-6 1 1 1,-2-4 2-1,-4 4-1 0,3-1-1 2,0 6 1-2,1-1-1 0,5 1-3 0,-3 5 2 0,3 3 1 2,3 2 0-3,-3 5 4 3,4 9 2-2,5 10 6 1,-6 10 5-1,12 14-5 3,-3 13 1-5,3 19-8 3,0 10-1-1,3 3-2 1,3 5-2-1,0 3 7 1,-3 0 5-2,3-11-4-5,-3 0 0 10,3 6 0-10,0-9 0 13,3-5 0-13,-5-10 2 14,2-8-3-14,3-3-2 14,-6-3-2-14,3 1-3 13,0-9-2-13,3-5 1 14,-6-2 3-14,6-8 1 13,0-9-1-7,6-7-2-6,-6-6-10 14,3-4-6-14,0-6-41 13,6-6-15-13,2-7-38 14,7-14-16-14</inkml:trace>
    </iact:actionData>
  </iact:action>
  <iact:action type="add" startTime="19578">
    <iact:property name="dataType"/>
    <iact:actionData xml:id="d3">
      <inkml:trace xmlns:inkml="http://www.w3.org/2003/InkML" xml:id="stk3" contextRef="#ctx0" brushRef="#br0">3996 15126 156 0,'0'-18'57'0,"-9"4"-44"1,-2-25 1 5,2 20-4 0,-3-7-4 2,-3-3 1-1,0 0 9 1,-3 5 5-1,6 5-11 2,0 11 1-8,6 22 0 5,9 31-2 1,12 26 2-1,15 35 3 3,0 8 3-2,5 7 15 1,1-2 7-1,-9-5 4 3,3-13 3-4,-6-11-14 3,-1-11-5-3,-5-10-13 2,-3-8-4-2,0-16-6 4,-6-11-3-4,3-8-14 1,-6-4-4 1,0-9-9-1,3-5-4-2,-6-8-8-4,3-5-3 14,0-9-25-14,-1-2-7 14,4-5-37 0</inkml:trace>
    </iact:actionData>
  </iact:action>
  <iact:action type="add" startTime="19922">
    <iact:property name="dataType"/>
    <iact:actionData xml:id="d4">
      <inkml:trace xmlns:inkml="http://www.w3.org/2003/InkML" xml:id="stk4" contextRef="#ctx0" brushRef="#br0">4327 15920 232 0,'24'11'88'1,"-12"-11"-69"0,-4 0 2 12,-2 0-5-6,0 0-7-6,6-3 2 13,0 0-8-13,3-2-2 14,-6 0-1-14,3-1 2 0,-3 4 1 12,0-1 5-12,-3 0 5 0,0 3-3 13,-6 22 6 2,0 15-4-15,0 18 8 20,0 9 5-20,0-1-2 14,0-7 0-14,-9-6-10 0,-3-8-5 12,-6-10-8-12,-9-13 0 14,-9-14-5-14,-14-16-1 14,-1-18-2-14,-11-10 0 13,2-4-4-13,1 6-3 14,8 8 6-9,9 5 3-5,4 8 6 14,5 6 2-14,9 5 13 14,3 5 5-14,6 0-8 13,-5 2-4-13,8-2-67 17,-3-8-30-17,-6-31-50 14</inkml:trace>
    </iact:actionData>
  </iact:action>
  <iact:action type="add" startTime="20508">
    <iact:property name="dataType"/>
    <iact:actionData xml:id="d5">
      <inkml:trace xmlns:inkml="http://www.w3.org/2003/InkML" xml:id="stk5" contextRef="#ctx0" brushRef="#br0">3785 16288 332 0,'9'0'123'1,"-3"-6"-95"0,9-1-8 0,-6-1-11 11,6-11-23-11,14-15-3 19,10-6-4-19,9-5-3 13,14 0 14-13,10 5 0 0,8 11 3 0,6 8 10 12,4 10 7 3,-4 11 2-15,0 11 1 13,-5 8-3-13,-4 12-1 0,-23 12 1 13,-13 7 1-13,-23 6-1 20,-21 4-1-20,-21 1-1 0,-17 0 0 12,-22 0-4-12,-20-11-3 14,-9-13-3-14,-7-13 1 14,1-16 12-14,6-13 5 13,17-9 7-13,13-7 3 14,23-10 4-14,18-12 4 14,15-15-19-9,24 0-8-5,24 2-21 14,15 11-6-14,14 8-1 13,9 16 2-13,4 16 9 14,-4 13 3-14,0 13-22 14,-14 11-8-14,-10 15-107 13,-11 4-58-13,-33-17 93 20</inkml:trace>
    </iact:actionData>
  </iact:action>
  <iact:action type="add" startTime="25777">
    <iact:property name="dataType"/>
    <iact:actionData xml:id="d6">
      <inkml:trace xmlns:inkml="http://www.w3.org/2003/InkML" xml:id="stk6" contextRef="#ctx0" brushRef="#br0">3895 7549 88 0,'3'-8'35'1,"0"8"-27"-1,3-3 0 1,-3 0-2 12,3 1-7-12,3-1-1 14,-3 0-32-14,9-2-13 0,-6 2 17 13,6-2 11-13</inkml:trace>
    </iact:actionData>
  </iact:action>
  <iact:action type="add" startTime="26124">
    <iact:property name="dataType"/>
    <iact:actionData xml:id="d7">
      <inkml:trace xmlns:inkml="http://www.w3.org/2003/InkML" xml:id="stk7" contextRef="#ctx0" brushRef="#br0">5556 7453 4 0,'27'8'0'1</inkml:trace>
    </iact:actionData>
  </iact:action>
  <iact:action type="add" startTime="26424">
    <iact:property name="dataType"/>
    <iact:actionData xml:id="d8">
      <inkml:trace xmlns:inkml="http://www.w3.org/2003/InkML" xml:id="stk8" contextRef="#ctx0" brushRef="#br0">6997 8528 36 0,'33'29'16'1,"-19"-13"-12"0,4 7-2 14,-9-9 2-8,3 4-5 2,3 9 0-2,3-1 3 1,3 0 3 0,0 4-4-1,-1-4-1-2,4 0 0 5,0 1 0-4,3 2 0 2,0 0 0-1,-1 6-3 2,4-1 0-3,6 3-1 2,3 3 0 0,5-1 3 3,1 1 0-8,2 0 1 5,1-1 2 0,0 4 1 0,2-4 1-2,7 4-5 3,2-4 1-2,1 1 13 1,-1 0 8 0,1-3 7-1,0 0 3-2,-4-3-10 4,-2 3-3-2,-1-5-10 1,1 0-5-1,-7-3-2 2,1 0 1-2,-6-2-3 1,-4-1-2-2,1-2 2 5,-3 0 2-6,-3-3-5 2,-1 0 1 1,-2 0 3-1,0 0 2 1,-3 0 0-1,-1 1 1 0,4-1-4 1,6 3 0 1,0 5-1-3,-1 5 0 2,7 3 2-1,-3-2 0 0,-4-4-3 1,-2-2 2 0,-3-5 1 0,0-3 0-1,-1-2-3 1,1-1 2-1,3 1 5 3,0-1 2-5,2-2 0 1,4-2 1 2,0-1-4 1,0 0-2-2,2 0 0 1,4 3-4-7,-6-3 2 5,-1 1-1 1,1-1 0 2,0 0 2-2,2 0 2 0,4 3 1 1,0 0 1-2,-1 3-5 3,4-4 1-2,-1 1 0 1,1-3 2-1,0 3-1 1,-1 0-1-1,4 3 1 3,6-1-1-5,5 3 4 3,6-2 2-1,-2 2-2 1,-1 3-1-1,-2 2-1 1,-4 4-2-1,1-1-2 1,-6 2-1 0,-4 1-1-1,-2 0 3 1,-6-6 0-1,-4 1 1-1,-2-1 2 2,0-5 1-1,-1 1-1 1,-2 1 1 0,3 4-2 0,3-1-1-1,-1 1-2 2,1-1 1-3,0-2 1 2,2-3 0-2,1-2 0 3,3-3 2-2,2-3-1 1,1 0 2-1,-4 0-4 1,1-2 0 0,0-1 10-2,-1 1 3 2,-5-3-5 0,-6 0-2-1,-3 0-5 1,-4 0-3-1,-2 2-12 1,0 4-5-2,0-1 8 3,0 0 4-2,2 3 8 3,1-3 2-5,0 0 0 4,-3 1-2-3,3-4-10 2,-1-2-6-1,7 0-12 9,3 0 4-9,6 3 21 1,2-1 24 0,4 3 13 1,2-2-2-4,4 0-2 1,0-1-8 3,-4 1-3-2,4-3-11 1,2 0-3-7,4-3 1 5,2 0-5 2,1 0-1-1,2-2-5 3,1 0-1-5,5-1 0 3,7-2 2-1,-1 0-40 8,-3 0-55-4,-5 0 14-6</inkml:trace>
    </iact:actionData>
  </iact:action>
  <iact:action type="add" startTime="28404">
    <iact:property name="dataType"/>
    <iact:actionData xml:id="d9">
      <inkml:trace xmlns:inkml="http://www.w3.org/2003/InkML" xml:id="stk9" contextRef="#ctx0" brushRef="#br0">3478 11083 16 0,'-2'-23'8'1,"2"15"-6"0,-6-6-8 3,6 9-3 4</inkml:trace>
    </iact:actionData>
  </iact:action>
  <iact:action type="add" startTime="28615">
    <iact:property name="dataType"/>
    <iact:actionData xml:id="d10">
      <inkml:trace xmlns:inkml="http://www.w3.org/2003/InkML" xml:id="stk10" contextRef="#ctx0" brushRef="#br0">3693 10943 96 0,'0'-2'38'1,"0"2"-29"-1,0 2-5 5,3 1-3 2,3 2-3 2,6 0 0-2,-3 1 0 1,-3-1-2-2,2 0 0 5,1 1 0-6,0-4 3 2,3 1 2 0,3-3 4 1,3 0 2-1,6 0-3 1,-3 0-1-1,11 0-3 2,7 3-1-1,0 2-1-2,5 0-2 3,4 0-2-3,3 1-1 1,-1 2-1 1,7 0 0 0,2-1 5-1,7 1 3 1,-1 0-1 0,4 0 0-1,2-2 3 2,4-1 1-3,-1-2-1 1,-3-1-2 0,1-2 5 1,-13-2 1-1,4-6 0 1,2 0-1-1,1 0-6 2,5-3-1-1,-5 1 1-1,2-4 0 3,1-2-4-6,-10 1-1 3,7-4-2 1,-4-2 2-1,-2-3 4 1,-1 0 3-1,4 0 0 1,-1 3-1 0,1 0 1 2,-1 0-1-5,1-3 2 3,-4 0 1-1,-2-2-6 0,-3-3-2 1,-4-3 2 0,1-2 3-1,-4-1 5 1,-2-2 2-1,0 0-1 1,-1 0-1 2,4 0-6-5,0 5 1 2,2 1 0 0,1 1 0 1,2 4 2-1,1 2 1 1,-4-2 1 0,1-3 2-1,0 0-1 2,-1-1 0-3,1 1-6 3,2 0 1-3,-2 3-2 1,3-1-2 0,-1 3 3 2,4 3 0-2,-1 0-4 1,4-3 1 0,-4 3 0-1,-2-3-1 3,-3 1 4-5,-4-1 0 1,-2 0 3 3,0-3 1-2,-4-2-1 1,1 0 1-1,3-3 9 1,-4 1 7-1,1-1 7 2,0-2 5-3,-4-1-6 3,1-2-1-3,-3 0-7 1,-1 0 0 1,1 5-10 0,0 1-2-7,0-1-1 5,2 0-5 2,1 0-1 0,0 1 1-1,-1-4 2 1,10-12-2-1,-6 2 0-1,-4 0 1 3,1 0 0-2,0 0 0 1,-1 5 0-1,7 6-3 0,-3-1 0 1,5 3-1 1,7 1 3-3,-1-1 0-3,4-2 3 9,0-1-1-4,-4-5-1-1,-2 1-4 1,-4-1 0-1,-2-2-3 1,3 2 2 0,2 3 3-1,4-3 3 3,5 3 0-5,7 0 2 1,-1 3-2 3,4 2 2-2,5 0-2 1,1 3-1-1,2-3 1 2,0 3-1-3,1 0 0 3,2 0 0-3,4-3 0 5,5 3 0-6,-3 3 2 1,0 2 1 2,7-2-4 0,-1 2 1 0,6-5-2-1,0 2 0 0,1-2 8 2,-1 0 6-1,3-3 3-1,-3-5 0-1,-2 3-3 3,-4-1-2-3,0 4-6 2,0-4-1 0,1 6-1-1,-1 11 1 1,3 4-7 0,-3 4 1-2,7 2 3 4,-4 3 4-4,-6 2 1 1,-8 0 0 0,-4 1-3 2,-9-6-2-2,-5 0-6 1,-9 0-1-1,-4-3-72 9,-8-2-56-9,-12-13 45-1</inkml:trace>
    </iact:actionData>
  </iact:action>
  <iact:action type="add" startTime="29920">
    <iact:property name="dataType"/>
    <iact:actionData xml:id="d11">
      <inkml:trace xmlns:inkml="http://www.w3.org/2003/InkML" xml:id="stk11" contextRef="#ctx0" brushRef="#br0">12039 7202 304 0,'9'-11'115'0,"0"9"-89"0,-3 2-8 7,0 0-7 0,6 2-12 1,12 4 0 0,17 10-1-1,13 7-2-1,11 9 3 3,10 3-11-8,2-1-4 5,-5 3-1 2,-13 0 0-1,-20-3 3 2,-18 3 3-3,-24 6 7 3,-21 4 4-2,-18 1 14 2,-20-3 8-4,-13-3 6 2,-2-2 6 2,2-3-17-2,7-5-7 0,11 2-15 1,13 3-7-1,20 8-91 10,36 11-74-11,24-11 60 1</inkml:trace>
    </iact:actionData>
  </iact:action>
  <iact:action type="add" startTime="30611">
    <iact:property name="dataType"/>
    <iact:actionData xml:id="d12">
      <inkml:trace xmlns:inkml="http://www.w3.org/2003/InkML" xml:id="stk12" contextRef="#ctx0" brushRef="#br0">4782 8205 232 0,'27'-24'88'1,"-9"16"-69"0,12 3-5 4,-10 5-5 2,7 0-10 2,18 2 0-4,8 6-1 3,19 0 0-1,17 5 2 1,15 9-3-7,15 9 0 7,15 9-3-1,6 5-1 0,3 3 6 1,3 7 2 2,-3 6-2-5,0 8 1 3,-6 5 0-1,-6 0 2 0,-9 3-1 1,-6 10 2-1,-9 3-2 1,-6 3 2-1,-6-3-4 1,-11 2 0-1,-10-2 3 3,-5-5 1-5,-10-6 3 4,-5-7 1-3,-10-9 5 2,-5-5 5-1,-3-2-5 1,-6-6 1-1,-4-5-8 1,-2-3-1-1,-6-7-4 1,0-3-1 1,-3-9 1-4,-3-1 0 2,0-4-14 2,2-7-5-1,7-6-26-1,3-8-11 0,0-5 1 8,-3-5 1-5,0-3 30-5,-4-2 9 4,-5-3 8-2,-3-3 3-1,-3 0 2 1,-6-5 12 1,0 2 8 0,0 1 19 1,0 7 10-2,0 4-1 0,0 4-1 3,0 0-9-5,3 6-5 1,-3 0-17 3,0 5-2-8,3-3 1 5,-3 3-7 2,6 3-1-1,0 2-3 1,0-2 1-1,0 2-9 2,-6-5-1-3,0 0-3 2,0 0-1-2,6-3 6 2,0-5 4 0,-3-5 2 0,-3-3 2-1,3 1-4 0,-3 1 0 1,3 6 3 0,-3 3 3 1,0 5-2-3,0 0-2 0,3 11 4 3,0 5 4-2,3 7 4 1,6 1 2-1,6 3-6 2,-1-1-3-3,4-2-3 3,0-3-3-3,-3-5 1 4,-3-3-1-5,-3-5 2 3,-6-5 3-1,-6-9-7 1,-6-4 0-1,-9-3-7 1,-3 2 1-1,3 3 4 1,0 5 2 1,3 11-1-3,6 8 0 1,6 8 4 1,6 10 1-1,3 6 4 1,3 2 3-1,3-7 0 1,0-3 0 0,-3-6-3 0,-3-7-1-2,-27-1-6 9,-24-7 1-7,-20-9 0-1,-22-2-3 1,-5-5 2-1,6-3-28 2,14 3-10-3,19-8-91 12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27:13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049">
    <iact:property name="dataType"/>
    <iact:actionData xml:id="d0">
      <inkml:trace xmlns:inkml="http://www.w3.org/2003/InkML" xml:id="stk0" contextRef="#ctx0" brushRef="#br0">23576 5591 196 0,'-24'-6'74'1,"1"12"-58"0,-10-1 1 1,18 3-6 5,-9 0-7 2,-6 5-1-2,-5 3-1 1,-4 2-2 0,-9 1 1-1,-5-3-1-6,-4-3 0 5,-8-2 0 1,-4-6 2 1,-2-2-1 1,-7-3-1-3,-2-3 1 40,-6-5-1-45,-4-5 0 0,7 2 0 0,0 1 0 0,5-4 0 0,4 1 0 46,6-3 2-46,8-2 8 0,9-6 3 0,10-5 5 0,8-6 1 0,9-4-8 0,12-22-2 45,12-13-5-45,12-8-1 0,12-6 3 0,15 4 1 0,11-1-1 0,10 3 1 0,11 11-4 46,13 12 0-46,14 15-1 0,12 17-2 0,12 19-4 0,15 29-2 0,-3 19 0 0,0 23 2 44,-6 30 4-44,-18 13 2 0,-21 16 4 0,-23 5 1 0,-31-6 1 0,-23-4 2 0,-18-6-3 46,-14-8-2-46,-10-8-2 0,3-13 0 0,3-16-51 0,6-15-19 0</inkml:trace>
    </iact:actionData>
  </iact:action>
  <iact:action type="add" startTime="15889">
    <iact:property name="dataType"/>
    <iact:actionData xml:id="d1">
      <inkml:trace xmlns:inkml="http://www.w3.org/2003/InkML" xml:id="stk1" contextRef="#ctx0" brushRef="#br0">16299 7760 296 0,'17'101'112'1,"-20"-32"-87"0,-3 47 0 3,9-50-7 3,0 14-5 1,3-1 3-1,0 8-7 2,0-5-1 4,0-8-4-11,0-10 2-1,0-17 0 48,-3-4-2-48,0-14-1 0,0-8-3 0,3-16-1 0,0-21-67 0,0-21-30 43,0-21-32-43</inkml:trace>
    </iact:actionData>
  </iact:action>
  <iact:action type="add" startTime="16159">
    <iact:property name="dataType"/>
    <iact:actionData xml:id="d2">
      <inkml:trace xmlns:inkml="http://www.w3.org/2003/InkML" xml:id="stk2" contextRef="#ctx0" brushRef="#br0">17823 8427 372 0,'-60'-11'140'1,"-8"9"-109"0,-40 2-6 2,58 0-10 5,-22 0-12-1,-14 0-2 1,-6-3-9 0,-3 0-3 1,5-4 6-1,4-1-22-7,8-6-7 3,10-2-11 52,11-5-2-55,16-5-37 0,11-9-55 0,15-2 32 0</inkml:trace>
    </iact:actionData>
  </iact:action>
  <iact:action type="add" startTime="16424">
    <iact:property name="dataType"/>
    <iact:actionData xml:id="d3">
      <inkml:trace xmlns:inkml="http://www.w3.org/2003/InkML" xml:id="stk3" contextRef="#ctx0" brushRef="#br0">17194 8022 324 0,'12'3'123'0,"-12"5"-95"1,-6 5 16 0,3 0 0 0,-2 16-20 0,-1 16-3 0,0 11-9 0,3 5-2 0,6 2-6 0,3 6-5 0,0 5 0 0,2-2-1 0,4-4-2 7,-3-4-39 24,6-11-17-31,-6-8-46 0,0-8-21 0</inkml:trace>
    </iact:actionData>
  </iact:action>
  <iact:action type="add" startTime="16759">
    <iact:property name="dataType"/>
    <iact:actionData xml:id="d4">
      <inkml:trace xmlns:inkml="http://www.w3.org/2003/InkML" xml:id="stk4" contextRef="#ctx0" brushRef="#br0">17781 8877 308 0,'-27'0'115'1,"3"-6"-89"0,-29 1 5 3,23 3-3 3,-15 2-16 1,-8-3-4-1,-10 0-5 1,-5 1-3-1,-1-1 1 1,1 0-1-7,2 1 0 6,7-1-3 33,8 0 2-39,7 1-4 0,2-1 1 0,0-2-27 0,3-3-11 47,7-3-61-47,5-7-56 0,12-11 52 0</inkml:trace>
    </iact:actionData>
  </iact:action>
  <iact:action type="add" startTime="17072">
    <iact:property name="dataType"/>
    <iact:actionData xml:id="d5">
      <inkml:trace xmlns:inkml="http://www.w3.org/2003/InkML" xml:id="stk5" contextRef="#ctx0" brushRef="#br0">18061 8207 284 0,'-21'40'107'1,"9"2"-83"0,3 30-3 0,12-35-7 0,6 21-6 3,6 16 0 3,6 6 2 1,-1-4 4-1,1-7-8 4,-3-5-1-11,-3-9 1 10,-3-10-3-8,-3-10-2 51,0-9 11-52,-3-8 6 0,-3-10 6 0,0-13 3 0,-3-11-6 0,0-8-2 0,0-7-7 55,0-6-2-55,3-6-6 0,3-4-3 0,3-4-3 0,2 4 1 0,4-1 5 0,0 1 2 0,6 4-2 46,6 1-1-46,6 2 1 0,8 3 0 0,13 3-2 0,14 5-2 0,16 5-2 0,11 13 1 44,12 6-17-44,9 5-8 0,0 5-46 0,-3 8-21 0,-11 6-61 0</inkml:trace>
    </iact:actionData>
  </iact:action>
  <iact:action type="add" startTime="17676">
    <iact:property name="dataType"/>
    <iact:actionData xml:id="d6">
      <inkml:trace xmlns:inkml="http://www.w3.org/2003/InkML" xml:id="stk6" contextRef="#ctx0" brushRef="#br0">19091 9596 304 0,'11'-21'115'1,"-5"0"-89"-1,0-16 5 3,0 16-1 5,0-8-10-1,0-11-2 0,0-15-2 1,0-17 0-1,0-10-8 1,-3-5 1-7,0-19 4 6,-3-10-5 42,0-4-2-48,-3-9-3 0,-3-19-3 0,0-1 3 0,-3-12 0 0,-3 5-4 46,0 13-1-46,-2 11-2 0,2 7 3 0,-3 17 0 0,0 18 3 0,0 16-3 0,0 10 0 45,0 17-1-45,0 7 0 0,-3 11-3 0,1 8 1 0,-7 8 0 0,-3 5 2 0,-6 5-1 46,-8 3 1-46,-16 5 0 0,-11 6 0 0,-16 2 2 0,-17 3 0 0,-24 0-18 0,-18-3-5 45,-18-5-2-45,-11-5 2 0,-10-6 8 0,-5-2 7 0,-1-8 3 0,-2 2 3 0,11 0 3 44,9 1 2-44,16 2 5 0,14 8 3 0,-9-3 0 0,27 3 1 0,21 3-2 0,11 2 1 45,10 6-4-45,9 7 1 0,8 11-5 0,3 14-2 0,7 7-3 0,2 11 1 0,4 8 3 0,5 21 1 45,6 10-4-45,7 6 1 0,2 0 0 0,3 13 2 0,3 3-1 0,0-9-1 47,3 4 1-47,1-3-1 0,5-9 0 0,3-9 0 0,6-17-3 0,0-10 2 0,3-8 1 46,6-11 2-46,3-8 1 0,8-7 1 0,16-6-2 0,15-5 1 0,20-6-2 0,28 1-1 45,14-1 1-45,15 3 1 0,18-2 5 0,11-3 4 0,16 0-6 0,15-6-3 0,11 1-1 45,12-3 1-45,13 2 3 0,8-2 4 0,0 0 0 0,-6 3 2 0,-5-3-4 0,-16 0 1 46,-23-1-1-46,-19-1 1 0,-14-1-4 0,-15 0-3 0,-21 3 0 0,-11-5 1 0,-16 0-1 47,-12-1-1-47,-8-4-41 0,-13 2-20 0,-2 2-66 0,-3 1-29 0,-4 0 33 45</inkml:trace>
    </iact:actionData>
  </iact:action>
  <iact:action type="add" startTime="19386">
    <iact:property name="dataType"/>
    <iact:actionData xml:id="d7">
      <inkml:trace xmlns:inkml="http://www.w3.org/2003/InkML" xml:id="stk7" contextRef="#ctx0" brushRef="#br0">24183 8596 184 0,'-59'8'68'1,"20"0"-52"0,-47 5 12 0,41-2 5 11,-20-3-13-11,-28 0-1 14,-20 0-7-7,-24 0 0 0,-29-6-7-1,-16-2 1-6,-11-5 1 41,-16-8-3-41,-5-8-1 0,-3-6 3 0,-1-2 3 0,4-5 7 0,9-9 4 47,20-4 1-47,22-3-1 0,23-6 1 0,27 0 1 0,26 3-6 0,25 1 1 0,23-4-12 47,24 3-3-47,27 0-13 0,24 0-5 0,23 3 3 0,31 5 3 0,29 11 3 0,21 7 5 2,20 17 1 42,25 12 3-44,20 17-3 0,15 12-2 0,4 9 2 0,8 8 2 0,-3 13 2 46,-6 10 1-46,-11 6 2 0,-22-3 3 0,-17-8 0 0,-30-8 0 0,-30-5 1 0,-24-10 4 46,-20-6-8-46,-19-8-3 0,-14-6-11 0,-12-1-5 0,-9-9-33 0,-15-8-15 0,-12-10-74 44,-6-8-44-44,3-6 83 0</inkml:trace>
    </iact:actionData>
  </iact:action>
  <iact:action type="add" startTime="19910">
    <iact:property name="dataType"/>
    <iact:actionData xml:id="d8">
      <inkml:trace xmlns:inkml="http://www.w3.org/2003/InkML" xml:id="stk8" contextRef="#ctx0" brushRef="#br0">24088 8567 324 0,'-24'11'121'0,"4"7"-95"1,-7 22-8 0,18-16-11 0,-3 13-7 50,3 10 0-50,3 14 0 0,0 16 0 0,3 10 0 0,0 1 0 0,0 4 0 0,0 9 0 0,-3-1 2 44,0-4-1-44,0-9-1 0,0-2 7 0,0-9 3 0,0-4-5 0,1-9-1 0,-1-7 0 46,0-9 0-46,0-7-2 0,0-11 1 0,-3-2 4 0,-6-6 4 0,-3-8-2 0,-6-2 0 0,-6-6-3 46,-2-5-1-46,-7-5-6 0,-9-1 1 0,1-4 2 0,-7-1 3 0,-2-2-2 46,-10-3-2-46,-5-2 0 0,-1 4-1 0,1 4 0 0,2 2 2 0,10 0-3 0,5 3-2 46,10 2 4-46,8 0 1 0,6-2-36 0,6 0-14 0,6-1-66 0,10-1-69 44,8-4 56-44</inkml:trace>
    </iact:actionData>
  </iact:action>
  <iact:action type="add" startTime="20438">
    <iact:property name="dataType"/>
    <iact:actionData xml:id="d9">
      <inkml:trace xmlns:inkml="http://www.w3.org/2003/InkML" xml:id="stk9" contextRef="#ctx0" brushRef="#br0">23648 9760 4 0,'-3'8'0'1</inkml:trace>
    </iact:actionData>
  </iact:action>
  <iact:action type="add" startTime="20594">
    <iact:property name="dataType"/>
    <iact:actionData xml:id="d10">
      <inkml:trace xmlns:inkml="http://www.w3.org/2003/InkML" xml:id="stk10" contextRef="#ctx0" brushRef="#br0">23642 10075 244 0,'-27'3'90'1,"6"-8"-70"0,-21-3 8 0,22 2-2 0,-16-4-14 0,-9-1-2 0,-17-2-6 0,-19-5-3 0,-11 4 0 0,-12-2-1 0,-12-2 0 0,-9-1 4 40,-9-4 2-40,-12-4 4 0,0 1 4 0,3-6 3 0,0-5 4 0,3-3-5 48,7 1-1-48,2-4-9 0,6 3-4 0,8 1 1 0,7 2 0 0,12-3-4 0,12 6 1 46,8-1-2-46,13 4-2 0,8-1 3 0,7-3 0 0,5 1 1 0,6-6 0 0,4-5 0 45,5-5 0-45,6-6 2 0,6-10 3 0,6-8 2 0,3-8 1 0,3-5 11 0,3 5 5 45,1 5-4-45,2 0-1 0,0 14-3 0,5 7 0 0,1 11 0 0,0 11 0 0,0 10-11 45,3 16-5-45,3 21-3 0,0 14-1 0,0 36 7 0,-3 30 3 0,-3 10 1 0,-3 6 1 44,0 10 0-44,3-5 2 0,0-19-3 0,0-8-2 0,0-13 0 0,3-10-1 0,-3-11-5 46,2-11 1-46,1-13-27 0,6-16-11 0,6-15-58 0,6-14-24 0,6-16-47 45</inkml:trace>
    </iact:actionData>
  </iact:action>
  <iact:action type="add" startTime="21308">
    <iact:property name="dataType"/>
    <iact:actionData xml:id="d11">
      <inkml:trace xmlns:inkml="http://www.w3.org/2003/InkML" xml:id="stk11" contextRef="#ctx0" brushRef="#br0">23773 7292 272 0,'0'-5'104'0,"0"5"-81"1,0 2 1 4,3 4-7 2,3 2-12 1,3 2-1-1,8 9-4 0,7 7-1 2,6 3 1-2,3 3-7-6,-4 0 0 5,-5-1-6 2,-9 1 1-1,-12 3 8 1,-15 2 7 0,-12 2-1-1,-8 4-1 3,-7 2 2-5,-3 0 0 3,-2-6 1 0,2-4 0 20,3-4-9-27,4-7-4 0,5-5-50 47,3-9-24-47,3-10-12 0</inkml:trace>
    </iact:actionData>
  </iact:action>
  <iact:action type="add" startTime="21624">
    <iact:property name="dataType"/>
    <iact:actionData xml:id="d12">
      <inkml:trace xmlns:inkml="http://www.w3.org/2003/InkML" xml:id="stk12" contextRef="#ctx0" brushRef="#br0">23615 7705 272 0,'-33'-14'104'1,"0"12"-81"0,-26-1 7 0,29 1-3 0,-15-4-15 0,-20 1-4 0,-18 0-5-1,-13-1-3 6,-14-2 1 4,-15 3-1-10,-9-3 0 32,-15-2 0-31,-2 4 2 0,-1-4 1 0,-6 2 3 0,-3-3 3 47,1 1 5-47,2-1-8 0,9 0-1 0,15 1-3 0,15-3-2 0,21 2 1 46,17 3-1-46,25 0-16 0,23-5-17 0,18-3 3 0,15-2-11 0,12-4-1 47,9-1 18-47,3-1 9 0,0 0 16 0,-4 3 7 0,-5 2 21 0,0 6 8 0,-6 5-14 45,-9 5-6-45,-6 9-6 0,-12 4 0 0,-2 9 0 0,-7 2 3 0,-9 0-5 0,-6 3-3 44,-5 0-6-44,-1 0 0 0,3-3 2 0,7-5 1 0,8-3-1 0,18 3 1 36,18 2 0-36,30 11 1 0,20 8 0 0,10 6-5 0,2 2 1 0,-2 2-42 0,-4 1-17 40,-14-3-74-40</inkml:trace>
    </iact:actionData>
  </iact:action>
  <iact:action type="add" startTime="22203">
    <iact:property name="dataType"/>
    <iact:actionData xml:id="d13">
      <inkml:trace xmlns:inkml="http://www.w3.org/2003/InkML" xml:id="stk13" contextRef="#ctx0" brushRef="#br0">20228 7596 316 0,'-6'-21'118'1,"3"13"-92"0,0 0 0 0,0 6-6 0,3 2-12 0,-3 0-2 0,3 0-6 0,0 7 0 0,3 7 0 6,-3 4 15-6,-3 6 7 0,0 8 7 13,-3 7 2-13,-6 12-1 13,0 10-1-13,0 15-8 14,0 33 0-14,3 15-6 14,0 30-1 7,0-1-11-21,-3 8-1 0,-2 3 2 44,-4-21 2-44,-3-16 2 0,0-10 0 0,3-22 0 0,6-18 2 0,3-16-1 0,3-16 0 46,6-14-1-46,6-15 0 0,6-13-22 0,3-11-10 0,3-5-43 0,0-6-18 0,3-2-45 59,-6-5-19-59,-9-6 12 0</inkml:trace>
    </iact:actionData>
  </iact:action>
  <iact:action type="add" startTime="22573">
    <iact:property name="dataType"/>
    <iact:actionData xml:id="d14">
      <inkml:trace xmlns:inkml="http://www.w3.org/2003/InkML" xml:id="stk14" contextRef="#ctx0" brushRef="#br0">19662 9033 356 0,'-3'5'132'1,"-6"0"-103"0,-3 9 3 0,9-6-4 0,0 5-10 0,3 5-1 0,6 4-7 0,6 4-4 1,6 6-3 6,6 2 0-7,3 1 0 4,-1-4-1 3,-5 1-2 0,-3 0 1-1,-3-3-1 0,-3-8 2 1,-3 3 3 0,-3-6 2-1,0-2 1 0,-3-5 7 1,3-14 20 7,6-10-1-7,2-11-13 0,7-10-7-1,6-11-12 1,6-16-1 0,5-8-19 1,4-5-5 43,6-19-55-51,2-10-22 0,-5-3-82 0</inkml:trace>
    </iact:actionData>
  </iact:action>
  <iact:action type="add" startTime="22892">
    <iact:property name="dataType"/>
    <iact:actionData xml:id="d15">
      <inkml:trace xmlns:inkml="http://www.w3.org/2003/InkML" xml:id="stk15" contextRef="#ctx0" brushRef="#br0">20186 7678 392 0,'-15'-13'148'1,"0"8"-115"0,-21 5 4 0,19 5-7 0,-10 11-20 0,-6 16-6 92,0 10-2-92,4 6 0 0,8-3-1 0,6-3-5 0,3-5 0 0,6-8-31 0,6-10-12 0,12-12-16 0,3-14-4 0,6-15 52 0,-1-12 26 0,4-8 31 0,-3 2 12 0,-3 8-9 0,-3 8-2 36,-3 9-22-36,0 9-10 0,3 22 1 0,2 13 4 0,10 14-8 0,12 2-2 50,17 13-35-50,25 13-15 0,38-2-139 0</inkml:trace>
    </iact:actionData>
  </iact:action>
  <iact:action type="add" startTime="33183">
    <iact:property name="dataType"/>
    <iact:actionData xml:id="d16">
      <inkml:trace xmlns:inkml="http://www.w3.org/2003/InkML" xml:id="stk16" contextRef="#ctx0" brushRef="#br0">10080 6755 164 0,'0'-8'63'1,"0"8"-49"0,0 0 7 2,0 0 0 5,-2 0-9 0,-1 0 1-1,-3-3-8 2,-6 1-3-3,-3-1-1 2,-6 0-1-7,-3 3 2 6,-3 0 1 1,-2 3 1-1,-4 2 4 1,-6 1 5-2,-3-1 2 3,-2-3 0-2,-7 1-3 1,-5-3-2-2,-7 3-4 5,-2-1-1-6,-4 1-1 50,4-3 0-54,-7-3-5 0,-2 1 1 0,-3-1 0 0,-1 3 2 0,1-3 1 0,-4-2 1 47,-5 0 2-47,-3 0 1 0,-4 2 1 0,1-2 0 0,-3-1-4 0,3 1-1 0,2 2-1 46,1 1 1-46,6 2-4-1,2-3 0 1,-2 3 1 0,-3 0 0 0,-1 0-3 0,-5 0 2 48,3-3 1-48,-3 1 2 0,-4 2-1 0,-2 2 2 0,0-2-2 0,0 0-1 0,-7 3-2 0,-2 2 1 46,3-2 1-46,-24-3 2 0,0 0 3 0,6 5 2 0,3-2-3 0,-3-3-1 0,3 3-1 1,9 2-2 45,-3 0-2-46,3-5 1 0,-4 0 1 0,4 0 2 0,0 0-1 0,15-2-1 47,3-4 3-47,5 1 0 0,7 0-1 0,9 2-2 0,-1 0-2 0,7-2-1 0,5-3 4 49,6 0 1-49,7 0 0 0,5 0-2 0,6 0 1 0,10 1 1 0,5-1 10 0,3 0 4 0,3 0-1 44,3-3-1-44,3 1-4 0,3-4 1 0,3-2-2 0,0-5 0 0,3-5-5 0,3-6-3 0,6-5 0 77,-6-5-1-77,6-1 0 0,0-2 0 0,0-2 0 0,-9-1 0 0,0-10 0 0,-6-6 2 0,-6-4-3 0,0 4-2 0,-9 6-3 0,1 5 1 0,-1 0 1 51,3 5-1-51,3 6 1 0,3 5 3 0,3 8-5 0,3 8 2 0,6 8 0 0,6 5-1 47,9 5 1-47,6 6 3 0,12 2-2 0,5 3 1 0,4 0 4 0,6 0 1 41,11-3-1-41,4 3-2 0,8-3-2 0,9 1 1 0,-2-4 1 0,8 1 2 0,12 5-1 46,16-8-1-46,-1 0-2 0,15 0 1 0,9-6-1 0,5 4 0 0,7-1 2 0,6 1 2 0,0 2 1 39,6-6 1-39,-1 4-7 0,1-1 0 0,9 0 1 0,5 1 1 0,1 2 1 47,5 2 0-47,1 6 0 0,0 5 0 0,-4 6-3 0,-5-3 2 0,-6 2 1 48,-13 1 0-48,-2-1 0 0,-3-4 0 0,-9 7 0 0,0-5 0 0,3 0 0 0,-6 5 0 40,-9 3 0-40,-12-11 2 0,-12 0-3 0,-9-2-2 0,-15-1 2 0,-11-2 2 0,-16-3 0 46,-11-2 2-46,-9 0-2 0,-9-1-1 0,-9 1-2 0,-4 0 1 0,1 7-1 0,-3-2-2 40,0 5 0-40,0 3 3 0,3 3 0 0,-3 5 1 0,6 7 0 0,-3 6 0 0,0 6-3 61,-3 4 2-61,-3 9 1 0,-6-3 2 0,0 2-3 0,-3-4 0 0,3-4 1 0,0-4 0 0,0-9 0 42,3-2 2-42,0-3-19 0,0-3-8 0,2 1-75 0,-7-3-74 0,-10-6 53 45</inkml:trace>
    </iact:actionData>
  </iact:action>
  <iact:action type="add" startTime="35120">
    <iact:property name="dataType"/>
    <iact:actionData xml:id="d17">
      <inkml:trace xmlns:inkml="http://www.w3.org/2003/InkML" xml:id="stk17" contextRef="#ctx0" brushRef="#br0">6467 6488 104 0,'0'21'38'0,"3"-5"-29"1,0 13 21 4,0-8 8 2,3 8-3 1,6 16 2-1,6 18-8 1,8 17-1-1,1 5-15 1,3-3-1-7,-3 0 1 6,0-3-1 35,-4-10 1-41,-2-14-1 0,-3-4 0 0,-3-17-4 0,-3-5-3 47,3-10 2-47,0-9 0 0,-1-10-14 0,4-10-8 0,-3-12-34 0,3-1-14 0,0-4-22 44,0 3-32-44,-3 3 44 0</inkml:trace>
    </iact:actionData>
  </iact:action>
  <iact:action type="add" startTime="35378">
    <iact:property name="dataType"/>
    <iact:actionData xml:id="d18">
      <inkml:trace xmlns:inkml="http://www.w3.org/2003/InkML" xml:id="stk18" contextRef="#ctx0" brushRef="#br0">6937 7131 140 0,'-9'5'52'0,"3"11"-41"1,-6 23 26 0,12-12 11 0,0 18 2 56,3 5 3-56,0 0-18 0,-3-7-9 0,0-6-15 0,0-11-7 0,-6-5-3 0,-5-10-23 0,-13-16-8 0,-9-17-60 1,-9-12-59 6,4-8 47-1</inkml:trace>
    </iact:actionData>
  </iact:action>
  <iact:action type="add" startTime="35712">
    <iact:property name="dataType"/>
    <iact:actionData xml:id="d19">
      <inkml:trace xmlns:inkml="http://www.w3.org/2003/InkML" xml:id="stk19" contextRef="#ctx0" brushRef="#br0">7357 6466 200 0,'6'6'77'0,"-6"4"-60"1,-3 25 2 0,3-11-4 0,0 15-2 0,3 17 5 0,3 18-1 0,3 8-1 0,0-3-8 0,3-7 4 0,0-6 3 0,2-8-5 6,4-5-1 28,0-8-7-34,0-5-2 0,3-9-31 0,0-7-14 0,-1-11-63 48,-2-7-35-48,0-9 71 0</inkml:trace>
    </iact:actionData>
  </iact:action>
  <iact:action type="add" startTime="35932">
    <iact:property name="dataType"/>
    <iact:actionData xml:id="d20">
      <inkml:trace xmlns:inkml="http://www.w3.org/2003/InkML" xml:id="stk20" contextRef="#ctx0" brushRef="#br0">7759 7133 168 0,'27'5'63'1,"-13"6"-49"0,-5 5 16 0,-3-3 3 0,0 8 1 0,3 11 5 0,-3 8-16 0,3-3-3 0,-3 0-12 0,0-3-5 0,-3-7-2 2,-3-6-17 4,-3-8-6 1,-3-13-16-1,-6-10-6 0,-6-12-23 8,-3-9-40-7,-2-4 26-1</inkml:trace>
    </iact:actionData>
  </iact:action>
  <iact:action type="add" startTime="36246">
    <iact:property name="dataType"/>
    <iact:actionData xml:id="d21">
      <inkml:trace xmlns:inkml="http://www.w3.org/2003/InkML" xml:id="stk21" contextRef="#ctx0" brushRef="#br0">9512 6691 200 0,'12'114'77'1,"3"-24"-60"0,3 16 10 2,-9-64 1 4,2 14-14 2,-5 2-5-2,0-2-11 1,0-6-1 0,0-13-76-2,3-11-34 45,0-18 35-50,3-13 18 0</inkml:trace>
    </iact:actionData>
  </iact:action>
  <iact:action type="add" startTime="36404">
    <iact:property name="dataType"/>
    <iact:actionData xml:id="d22">
      <inkml:trace xmlns:inkml="http://www.w3.org/2003/InkML" xml:id="stk22" contextRef="#ctx0" brushRef="#br0">9807 7019 184 0,'-9'14'68'1,"3"7"-52"0,-6 11 17 0,6-17 4 59,0 9-8-59,-3 5-2 0,-3 3-11 0,-3-3-5 0,-3-2-6 0,-5-1-2 0,-7-10 1 0,-3-5-40 0,-3-6-17 0,1-2-56 6</inkml:trace>
    </iact:actionData>
  </iact:action>
  <iact:action type="add" startTime="47972">
    <iact:property name="dataType"/>
    <iact:actionData xml:id="d23">
      <inkml:trace xmlns:inkml="http://www.w3.org/2003/InkML" xml:id="stk23" contextRef="#ctx0" brushRef="#br0">3389 8689 44 0,'-15'-3'19'1,"3"3"-15"0,-2 0 4 0,8 0 2 0,3 3-8 12,-12 2-3-12,3 1 0 14,-3 1 0-14,-6 1 1 13,-3-2 0-13,-3-4 0 14,-2-2 2-14,-7-2 3 13,0-4 4-13,-2-2 0 14,-4-2 2-9,6-1-6-5,0 1-1 14,7-4-2-14,-1-1 1 14,0-4 9-14,0 1 4 67,10-4 4-67,-1 1 2 0,0 0-8 0,12 0-1 0,-3-3-7 0,6-2-2 0,3-3-2 0,3-1-2 0,0-1 1 41,3-1-1-41,3-2 0 0,0-1 0 0,3 1 0 0,0-1 6 0,3 4 4 0,3-4 3 43,5 3 5-43,4 1-4 0,3-4 0 0,3 1-4 0,3-3 1 0,5 0 0 0,-2-3 1 0,12 3-4 54,-1 0 0-54,4 3-5 0,11-3 0 0,1 2 1 0,8-2 0 0,7 5 0 0,2 3 2 31,6 0-5-31,7 0-3 0,5 0 1 0,6 3 0 0,6 2-2 0,12 3 2 0,36-3 1 63,-6 8 0-63,6 3 0 0,-4 2 0 0,-5 3 4 0,0 0 2 0,-3 3 0 0,-6 2 1 39,3 1-4-39,-3 4 0 0,-4 4-3 0,7 4-3 0,3 3 4 0,-3 3 3 0,6 3-6 40,0 2 0-40,-9 3 0 0,2-3 3 0,1-3 0 0,-3 4-1 0,-6-4 1 0,0 1-1 46,0 2-3-46,-12 0 2 0,-3-3 1 0,3 1 2 0,-9 2-3 0,-11 6 0 0,-7 4 1 9,-6 1 0 38,-6 3 0-47,-2-1 0 0,-10 0-3 0,-8 1 0 0,-7-4 2 0,-11 1 0 46,-9 3 1-46,-7 2 0 0,-5 5-3 0,-9 0 2 0,-6 3-1 0,-9-5 0 0,-9-6 2 40,-9-2 0-40,-9-5-3 0,-8-6 2 0,-4 0 3 0,-9-3 3 0,4 1-2 49,-4-1-2-49,1 1-3 0,-1-3 1 0,-3-3-1 0,-5 0 0 0,-7-2 6 0,-2-1 2 0,-1 1 0 39,1-3 1-39,-1 0-6 0,1-3-3 0,-7 3 3 0,-2 3 1 0,0-1 0 46,2-2-2-46,-2 0 1 0,-1 0 1 0,-5 5-1 0,-3 3 2 0,-1 3-2 0,1 2-1 39,-9-5 3-39,-13-3 2 0,-2-5 4 0,3-3 5 0,-3 1-8 0,-3 2-1 0,0-1-3 47,6 1 1-47,-7 0-2 0,-2 0-1 0,0-2 3 0,-3-1 0 0,-3-5-1 41,0 2-2-41,-3-2 5 0,0 3 1 0,0-3 0 0,-3 0-1 0,3 0-1 0,-6-3 2 46,-9 1-1-46,-3-1 2 0,6-2 0 0,-6 0 1 0,3-1-2 0,15-2 1 0,-9 0 0 0,0-5 1 39,9 0-2-39,9-6 1 0,-3-2-2 0,3-3 0 0,3 6-1 0,15-1 0 75,5 1-2-75,13 2 1 0,11 0-7 0,10 3 1 0,5 0-48 0,7 2-18 0,5-2-84 0</inkml:trace>
    </iact:actionData>
  </iact:action>
  <iact:action type="add" startTime="56890">
    <iact:property name="dataType"/>
    <iact:actionData xml:id="d24">
      <inkml:trace xmlns:inkml="http://www.w3.org/2003/InkML" xml:id="stk24" contextRef="#ctx0" brushRef="#br0">9667 7705 224 0,'0'-32'85'1,"-6"24"-66"0,3 0-3 0,0 11-5 11,-3 2-6-11,-6 8 0 13,-3 8-1-7,-3 11 0-6,-6 3-2 16,-2 2 1-16,-4 5 0 0,-3 3 1 0,-3 0 2 12,1 2 6-12,-1 1 4 13,-3-3-2-8,4-3 0-5,-1-2-6 14,0-5-3-14,3-9 0 14,7-8-1-14,5-7 0 58,3-6 2-58,6-10-1 0,6-13 2 0,6-9 0 0,3-10 3 0,3 3 6 0,0 2 4 47,0 5-6-47,0 4-1 0,0 4-7 0,0 6-4 0,0 0-1 0,0 5-1 0,3 0-3 0,-3 2 2 39,2 4 1-39,1-1 2 0,-3 3-1 0,0 3-1 0,0-1-2 0,0 4 1 47,0-1 1-47,0 3 0 0,3 0 0 0,3 3 2 0,0 2-3 0,0 3 0 44,0 2 1-44,3 3 2 0,-1 3-1 0,1 3-1 0,0-4 1 0,3 4-1 0,-3-6 2 43,0 0 1-43,0-2-1 0,0-3 1 0,-1-3-2 0,1-3 2 0,0-2-13 0,3-2-3 40,3-1-49-40,3 0-22 0,3 1-42 0,-1-4-32 0,4-2 73 0</inkml:trace>
    </iact:actionData>
  </iact:action>
  <iact:action type="add" startTime="57537">
    <iact:property name="dataType"/>
    <iact:actionData xml:id="d25">
      <inkml:trace xmlns:inkml="http://www.w3.org/2003/InkML" xml:id="stk25" contextRef="#ctx0" brushRef="#br0">9872 8162 244 0,'9'-26'90'1,"-9"23"-70"0,0 3 15 0,0 3 0 0,-3 5 2 0,-3 8 2 0,-6 10-6 0,-3 9 0 0,0 7-19 0,1 3 7 0,2 0 6 0,3 3-15 0,3 7-4 0,12 11-89 0,15 11-38 0</inkml:trace>
    </iact:actionData>
  </iact:action>
  <iact:action type="add" startTime="58079">
    <iact:property name="dataType"/>
    <iact:actionData xml:id="d26">
      <inkml:trace xmlns:inkml="http://www.w3.org/2003/InkML" xml:id="stk26" contextRef="#ctx0" brushRef="#br0">10089 8623 148 0,'-29'18'55'1,"2"1"-43"0,-15 10 5 0,21-16 2 0,-8 3-13 0,-13 0-4 0,-9 0 1 0,-8-6 2 0,-10-2-2 0,-8-8-4 0,-6-5 0 0,-4-6 1 3,-2-7 2 34,-6-11 3-37,2-6 2 0,1-10 10 0,6-5 4 43,5-13-7-43,7-17-1 0,9-7-5 0,11 2-3 0,15-7 4 0,13-6 4 0,14-5 2 0,18 5 3 45,17-5-10-45,22-3-4 0,26 8-6 0,22 21 1 0,17 19-1 0,15 23 0 41,6 28 2-41,6 22 0 0,-6 22-3 0,-3 16 0 0,-12 24-1 0,-6 16 0 0,-18 2 7 46,-14-2 5-46,-19 2 2 0,-14-3 4 0,-21-7-5 0,-15-6-1 0,-12-10-2 0,-6-8-1 56,-6-8-3-56,-3-8 1 0,0-8-22 0,3-5-7 0,6 2-58 0,9-5-64 0,24-8 35 56</inkml:trace>
    </iact:actionData>
  </iact:action>
  <iact:action type="add" startTime="60071">
    <iact:property name="dataType"/>
    <iact:actionData xml:id="d27">
      <inkml:trace xmlns:inkml="http://www.w3.org/2003/InkML" xml:id="stk27" contextRef="#ctx0" brushRef="#br0">16206 10380 176 0,'0'0'68'1,"-6"0"-52"-1,-3 0 10 5,6 0 1 2,-3 0-9 2,0 0-3-2,-2-3-4 1,-1 0-2-1,0 3-5 1,0-2 2-7,0-1 0 5,0-2 0 2,3-3-1-1,6-5-1 1,3-3 0-2,6-5 4 3,6-6 3-3,3-5 7 3,5 1 6-2,7-6-2 1,3-3-1 1,6-5-9-3,5-3-5 46,4 1-4-51,3 4-3 0,2 9-6 0,-5 2-1 0,-1 11 1 0,-2 5 1 0,-3 11-4 46,-7 5 1-46,-2 10 2 0,-3 12 1 0,-3 7 0 0,-6 8 4 0,-4 5 0 0,-5 6 3 45,-6-3 8-45,-6-3 5 0,-6-2 2 0,-6-1-1 0,-5-2-6 0,-4-2-4 0,0-3-1 46,0-3 1-46,0-6-3 0,3-4 0 0,0-3 1 0,4-3 2 0,2-2-3 0,0-3 0 65,3-3 1-65,0 0 2 0,0-2-1 0,0-1 0 0,0-2-1 0,0 0 2 0,-3 0-5 0,0-2-1 0,0 2-2 74,1 0 0-74,-1-3 2 0,-3 1 2 0,0-1-3 0,-3-2 0 0,-3-3 1 0,-3 0 2 0,-5-3-3 0,-1 1 0 0,3 2 1 0,3 2 0 0,3 1 0 43,1 2 2-43,5 1-3 0,3-1 0 0,0 3 1 0,3 0 2 0,3 0-1 0,0 0-1 44,3 0 5-44,0 0 4 0,0 0-5 0,0 0 0 0,3 0 0 0,0 0 0 0,0-3-5 2,0 3 1 4,3-2-18 0,3-1-8 1,0 1-50 17,6-1-21-24,0 0-45 47</inkml:trace>
    </iact:actionData>
  </iact:action>
  <iact:action type="add" startTime="60957">
    <iact:property name="dataType"/>
    <iact:actionData xml:id="d28">
      <inkml:trace xmlns:inkml="http://www.w3.org/2003/InkML" xml:id="stk28" contextRef="#ctx0" brushRef="#br0">15284 9321 312 0,'-9'-8'118'1,"6"8"-92"0,-6 3-5 2,6 10-9 4,-3 14-2 1,3 20 6-1,6 25-2 1,3 10 2-1,0-3-9 1,0 1 9-7,-3-4 6 5,-3-10-7 4,0-10-3-4,0-11-7 21,3-11-4-26,0-5-22 0,3-13-11 50,2-10-57-50,4-12-25 0,3-7-17 0</inkml:trace>
    </iact:actionData>
  </iact:action>
  <iact:action type="add" startTime="61352">
    <iact:property name="dataType"/>
    <iact:actionData xml:id="d29">
      <inkml:trace xmlns:inkml="http://www.w3.org/2003/InkML" xml:id="stk29" contextRef="#ctx0" brushRef="#br0">16004 9909 212 0,'0'0'79'1,"0"2"-61"0,0-2-5 0,0 0-5 0,0 0-12 0,-3 0-1 0,-3 0 4 0,-3 0 5 0,-3-2-2 0,-6-1 19 0,-6 0 10 0,-5 3 13 3,-7 0 8 3,-6 0-22 1,-2 0-7-1,2 0-14 2,0-2-4 0,4-1-5-3,2 0-1 1,9 1-23 1,6-4-12 0,6-1-56 18,9-4-26-25,6-2 13 49</inkml:trace>
    </iact:actionData>
  </iact:action>
  <iact:action type="add" startTime="61580">
    <iact:property name="dataType"/>
    <iact:actionData xml:id="d30">
      <inkml:trace xmlns:inkml="http://www.w3.org/2003/InkML" xml:id="stk30" contextRef="#ctx0" brushRef="#br0">15813 9628 304 0,'-3'29'115'1,"0"-2"-89"0,-6 18 16 0,6-19 4 48,-2 14-21-48,-1 10-6 0,-3 6-22 0,0-3-11 0,0-6 7 0,0-2-70 0,-3-10-30 0,3-22-22 42</inkml:trace>
    </iact:actionData>
  </iact:action>
  <iact:action type="add" startTime="61808">
    <iact:property name="dataType"/>
    <iact:actionData xml:id="d31">
      <inkml:trace xmlns:inkml="http://www.w3.org/2003/InkML" xml:id="stk31" contextRef="#ctx0" brushRef="#br0">15986 10157 240 0,'3'6'90'1,"-3"-6"-70"0,-6 2 4 0,0-2-5 0,-6 0-6 0,-6-2 2 0,-8-1-4 0,-7-2-1 43,-3 2-6-43,0 0 2 0,1 1 0 0,-1-1-2 0,0 0-1 0,3 1-10 0,-5-3-5 0,2-6-58 0,3-5-24 3,6-8-9 11</inkml:trace>
    </iact:actionData>
  </iact:action>
  <iact:action type="add" startTime="62159">
    <iact:property name="dataType"/>
    <iact:actionData xml:id="d32">
      <inkml:trace xmlns:inkml="http://www.w3.org/2003/InkML" xml:id="stk32" contextRef="#ctx0" brushRef="#br0">17135 10181 444 0,'-9'8'165'1,"3"3"-129"0,-3-1-12 3,9-7-13 2,-3 2-38 2,3-5-9-1,0 0-33 1,3 0-13 0,6-2-67-1,6-6-30 1</inkml:trace>
    </iact:actionData>
  </iact:action>
  <iact:action type="add" startTime="62371">
    <iact:property name="dataType"/>
    <iact:actionData xml:id="d33">
      <inkml:trace xmlns:inkml="http://www.w3.org/2003/InkML" xml:id="stk33" contextRef="#ctx0" brushRef="#br0">17906 9985 288 0,'6'-2'110'1,"-6"2"-86"0,0 0-6 0,-6 0-15 0,-3 0-7 0,0 0-5 48,0 2-1-48,3-2 5 0,0 0 2 0,0 0 3 0,3 0 0 0,0 0 2 0,3 0 5 0,0 0 4 0,0 0-4 0,0 0 1 7,0 0-1-1,0 0 3 1,-3 0-3-1,-3 0 1 1,-3 0-5-1,-2-2 0 1,-1-1-1-1,0 0-2 5,0 1 3-7,3-1 0 1,0 3-1 2,3 0 1 0,3 0-2-1,0 0 2 0,3 0-2 1,6 0-1-2,0 3-2 3,0-1 1-2,0 1 1 0,3 0 0 0,0-1-5 2,0 1 1-2,0 2-3 3,-1 1 0-4,-2-4 6 1,0 1 2 0,-3 0-2 1,-3-3 1-1,0 0 0 1,0 0 2-1,0 0 3 0,0 0 2 1,0 0-3 2,0 0-1-5,0 0-1 2,0 0 1 1,0 0-2 0,0 0-1-1,0 0 1 1,0 0-1-1,3 7 0 0,3-4 0 0,-3 0-3 1,3-1 2 0,0 1 1-1,-6-3 0 0,0 0 0 1,3 3 0-1,-3-3-3 1,0 0 2-1,0 0-1 1,0 0 0-1,0 0 0 3,0 0 0-5,0 0 0 3,0 0-2 0,3 0-6 0,-3 0-4-2,0 0-21 3,0 0-8-3,0 0-4 3,0 0 1-2,-3 0 15 1,3-3 8-1,-3 0 7 1,0 1 5-1,0-4-37 8,-3-4-27-7,-3-1 28-1</inkml:trace>
    </iact:actionData>
  </iact:action>
  <iact:action type="add" startTime="63143">
    <iact:property name="dataType"/>
    <iact:actionData xml:id="d34">
      <inkml:trace xmlns:inkml="http://www.w3.org/2003/InkML" xml:id="stk34" contextRef="#ctx0" brushRef="#br0">17370 10171 200 0,'6'-32'77'1,"-3"13"-60"0,6-23-5 0,0 21-6-1,0-8-11 12,6-8-1-8,6 2 0 4,2 4 4-1,4 4 1 1,3 6 14-7,6 5 6 5,2 8 2 1,7 13 2 2,0 17-4-2,-1 17 0 0,-5 9 1 1,-12 7 0-1,-9-4-5 1,-12-4 1-1,-12-2-7 2,-12-2-1 31,-9-4-6-39,-6-7-2 0,-3-8-7 0,1-6 0 0,2-7 1 2,0-6 3 43,7-2 4-45,2-6 2 0,0-2 1 0,6-6 2 0,3-2-1 0,6-5 2 45,6-6-11-45,6-8-2 0,12-5-21 0,12-5-8 0,15-9-86 0,11 4-42 47,7-1 78-47</inkml:trace>
    </iact:actionData>
  </iact:action>
  <iact:action type="add" startTime="63525">
    <iact:property name="dataType"/>
    <iact:actionData xml:id="d35">
      <inkml:trace xmlns:inkml="http://www.w3.org/2003/InkML" xml:id="stk35" contextRef="#ctx0" brushRef="#br0">18424 10110 352 0,'-3'0'132'0,"0"-6"-103"1,-15 4-8 52,9-1-11-52,-3-2-24 0,-3 0-5 0,0-1-15 0,3-2-6 0,1 3 22 0,2 0 4 0,3-1 6 44,3 1 18-44,3 0 7 0,0 0 4 0,3-1-1 0,0 1-8 0,0 0-3 0,0 2-5 0,-3 0-3 3,0-2-7 4,0 2-1-1,0-2 3 1,0 3 2 0,0 2-1-1,0 0 2 0,-3 0 1 1,0 2 2 0,0 6 3-1,-6-3 2 1,-6 1-1-1,-6 2-1 2,-6 0-3-2,-3 0-2 0,-2-1 1 2,2 1-1 19,3 3-5-27,3 2 1 0,9 3 0 0,7 5-1 50,8 3 1-50,8 3 0 0,10 4 0 0,6 4 0 0,3 2 5 0,-3 0 1 0,-6-5 0 45,-6-3-2-45,-9-3 7 0,-9-2 5 0,-9-3-2 0,-12 0 0 0,-6-8-6 0,-6-2-1 45,-5-6-3-45,-4-7-1 0,1-9-8 0,-4-13-4 0,0-7-22 0,7-7-10 0,8-1-80 42</inkml:trace>
    </iact:actionData>
  </iact:action>
  <iact:action type="add" startTime="64114">
    <iact:property name="dataType"/>
    <iact:actionData xml:id="d36">
      <inkml:trace xmlns:inkml="http://www.w3.org/2003/InkML" xml:id="stk36" contextRef="#ctx0" brushRef="#br0">18632 10110 316 0,'33'0'121'0,"-33"2"-95"1,-9-2 3 0,0 3-8 0,-12-3-12 0,-12-3-3 0,-14 1-10 0,-7-6-3 0,-5-3 4 0,-4 1-25 0,1-1-9 2,5 0-16 2,7 1-5 3,8 2-51 7</inkml:trace>
    </iact:actionData>
  </iact:action>
  <iact:action type="add" startTime="64333">
    <iact:property name="dataType"/>
    <iact:actionData xml:id="d37">
      <inkml:trace xmlns:inkml="http://www.w3.org/2003/InkML" xml:id="stk37" contextRef="#ctx0" brushRef="#br0">18620 11120 324 0,'15'-5'121'0,"-12"0"-95"1,-3-6-6 0,0 3-11 0,-3-10-18 47,0-11-2-47,3-19-1 0,3-10 0 0,6-11 7 0,6-13 2 0,6-16 5 0,3-5 5 0,2-11 4 3,1-5 2 41,0 8 5-44,0 13 3 0,-9 13 2 0,-1 6-12 0,-5 16-7 0,-3 10-2 49,-3 10-2-49,-3 9-5 0,-6 7 1 0,-6 6 0 0,-6 8 2 0,-5 3-1 0,-16 2 1 45,-12 5 0-45,-11 0-2 0,-16-2 3 0,-17-3 2 0,-18-5 0 0,-18-6-1 0,-18-10-4 46,-21-5 0-46,-5-11-5 0,-10 2 1 0,-8-1 2 0,-7-1 3 0,-8-6 2 0,-6 1 3 45,-4 0-1-45,-11 2-1 0,12 3-2 0,2 8-1 0,13 11 2 0,14 2 2 0,16 8 0 0,17 8-1 48,-6 3 3-48,27 2 2 0,21 3 4 0,21 5 2 0,11 6 1 0,13 7 2 0,8 12-5 46,7 1-1-46,8 6-4 0,6 8-1 0,4 0 1 0,5 6 0 0,3 1-2 0,0 7-2 45,3-4 1-45,3 1 1 0,1-1-1 0,2-10-1 0,3-5 1 0,6-6-1 0,3-2 0 47,3-5 0-47,3 2-3 0,6 3 2 0,9 2-1 0,8 6-2 0,13 5-4 0,9 2 0 46,8 3 6-46,13-2 6 0,14-3-2 0,18-5 1 0,24 5-1 0,21-3-2 0,24 0 5 45,11 1 1-45,22-1 2 0,11 0 0 0,12-2-7 0,4-6 0 0,5-2-1 0,9-3 0 46,0 3 0-46,3-3 2 0,3 6-3 0,-12-1 0 0,-12 8 1 0,-5 1 0 0,-22-1 0 47,-20-5 2-47,-25 0-1 0,-17-5-1 0,-15-6 1 0,-18-2-1 0,-17-5 2 0,-10 2 1 44,-8-5-50-44,-7 0-22 0,-5-3-87 0</inkml:trace>
    </iact:actionData>
  </iact:action>
  <iact:action type="add" startTime="67128">
    <iact:property name="dataType"/>
    <iact:actionData xml:id="d38">
      <inkml:trace xmlns:inkml="http://www.w3.org/2003/InkML" xml:id="stk38" contextRef="#ctx0" brushRef="#br0">2350 9020 132 0,'6'-3'52'1,"-6"-2"-41"0,0-6 20 3,0 8 7 5,0-2-19-2,-9 0-7 0,-3 0-11 0,-8 5-1 2,-10 5 0-3,-18 8 0-5,-5 8 0 5,-16 6 0 3,-5-1 0-2,-7 3 0 0,1-8 0 1,9-2 0 0,2-6 2 0,19-2-1 47,11-3-1-54,15-3-10 0,12-2-6 0,12-1-45 0,15 1-38 0,12 0 34 44</inkml:trace>
    </iact:actionData>
  </iact:action>
  <iact:action type="add" startTime="67408">
    <iact:property name="dataType"/>
    <iact:actionData xml:id="d39">
      <inkml:trace xmlns:inkml="http://www.w3.org/2003/InkML" xml:id="stk39" contextRef="#ctx0" brushRef="#br0">2475 8954 208 0,'21'-3'77'1,"-21"3"-60"-1,6 3 2 1,0-1-4 56,-6 3-13-56,0 3-2 0,0 6-4 0,-12 7 3 0,-12 11 0 0,-2 10 1 0,-19 8 2 0,0-2-3 0,-11-1 0 49,-1-2 1-49,7-2 0 0,11-4-7 0,0-4-3 0,15-3-45 0,4-1-54 0,14-7 24 0</inkml:trace>
    </iact:actionData>
  </iact:action>
  <iact:action type="add" startTime="67805">
    <iact:property name="dataType"/>
    <iact:actionData xml:id="d40">
      <inkml:trace xmlns:inkml="http://www.w3.org/2003/InkML" xml:id="stk40" contextRef="#ctx0" brushRef="#br0">2466 10538 44 0,'15'101'16'1,"-6"-61"-12"0,3 18-19 59,-6-26-10-59</inkml:trace>
    </iact:actionData>
  </iact:action>
  <iact:action type="add" startTime="67941">
    <iact:property name="dataType"/>
    <iact:actionData xml:id="d41">
      <inkml:trace xmlns:inkml="http://www.w3.org/2003/InkML" xml:id="stk41" contextRef="#ctx0" brushRef="#br0">2520 11652 84 0,'0'51'33'1,"-9"-20"-26"0,-15 27-2 0,12-26-2 0,-3 19-17 0,4 9-5 0,-1 14-12 0,0 16-6 0</inkml:trace>
    </iact:actionData>
  </iact:action>
  <iact:action type="add" startTime="67996">
    <iact:property name="dataType"/>
    <iact:actionData xml:id="d42">
      <inkml:trace xmlns:inkml="http://www.w3.org/2003/InkML" xml:id="stk42" contextRef="#ctx0" brushRef="#br0">2386 12864 184 0,'0'87'68'1,"0"-44"-52"0,3 18 10 0,-3-32 4 11,0 10-18 41,0 4-4-52,0 4-7 0,0 1-4 0,0-3 2 0,-3 0-7 0,-3-3-2 0,-3 1 6 0,-3-4 1 0,-3 1 0 45,1 0 2-45,-1 5-28 0,6 0-13 0,-3 2-36 0</inkml:trace>
    </iact:actionData>
  </iact:action>
  <iact:action type="add" startTime="68174">
    <iact:property name="dataType"/>
    <iact:actionData xml:id="d43">
      <inkml:trace xmlns:inkml="http://www.w3.org/2003/InkML" xml:id="stk43" contextRef="#ctx0" brushRef="#br0">2264 13949 208 0,'3'10'77'1,"3"-2"-60"0,6 8 24 0,-3-5 8 0,-6-1-3 0,6 4 0 0,0-4-25 8,-6 1-10-8,0-3-8 14,0-6-22-14,3-4-8 4,-1-17-109 11</inkml:trace>
    </iact:actionData>
  </iact:action>
  <iact:action type="add" startTime="68417">
    <iact:property name="dataType"/>
    <iact:actionData xml:id="d44">
      <inkml:trace xmlns:inkml="http://www.w3.org/2003/InkML" xml:id="stk44" contextRef="#ctx0" brushRef="#br0">2559 9030 204 0,'12'-58'77'1,"-9"47"-60"0,-3 6-12 0,0 5-11 64,-12 27-2-64,-3 26 2 0,-6 26 1 0,-3 24 4 0,-3 29 13 0,-2 17 7 0,-1 28-7 0,3 21-2 46,3 25-8-46,6 33-2 0,9 30 0 0,6 13 2 0,6 3-1 0,-3-4 2 0,-3-30-2 47,-5-20 2-47,-4-31 4 0,-6-23 4 0,-6-17-2 0,6-21 2 0,-3-21-6 0,0-21-3 0,4-14-1 47,5-10 1-47,0-16-30 0,6-16-13 0,3-18-59 0</inkml:trace>
    </iact:actionData>
  </iact:action>
  <iact:action type="add" startTime="68816">
    <iact:property name="dataType"/>
    <iact:actionData xml:id="d45">
      <inkml:trace xmlns:inkml="http://www.w3.org/2003/InkML" xml:id="stk45" contextRef="#ctx0" brushRef="#br0">1850 13388 392 0,'39'66'145'1,"-27"-24"-112"0,-3 11-17 0,0-32-15 0,-6 1-32 0,0-1-7 0,3-3-3 0,3 1 0 0,-6-3 23 0,8-6 1 0,4-2 2 0,9-8 13 2,6-10 5 3,9-9 15 2,-4-7 8-1,4-3 2 1,0-3 1 0,-1 0-16-1,-8-2-6 1,0-6-39-1,3-26-17 2,-15-29-81 10</inkml:trace>
    </iact:actionData>
  </iact:action>
  <iact:action type="add" startTime="69110">
    <iact:property name="dataType"/>
    <iact:actionData xml:id="d46">
      <inkml:trace xmlns:inkml="http://www.w3.org/2003/InkML" xml:id="stk46" contextRef="#ctx0" brushRef="#br0">2752 8792 212 0,'12'-5'82'1,"-15"18"-64"0,-27 21-2 2,18-12-5 5,-26 20-4-1,-10 27 1 0,-11 18-2 1,-7 14-1 0,-11 10-3 0,2 0-6-7,13-11 0 49,5-15-53-49</inkml:trace>
    </iact:actionData>
  </iact:action>
  <iact:action type="add" startTime="69334">
    <iact:property name="dataType"/>
    <iact:actionData xml:id="d47">
      <inkml:trace xmlns:inkml="http://www.w3.org/2003/InkML" xml:id="stk47" contextRef="#ctx0" brushRef="#br0">2568 9250 280 0,'65'63'107'1,"-29"-26"-83"0,9 30 2 0,-25-36-4 0,7 22-60 0,3 13-24 0,12 11-53 42,8-11-23-42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05:55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59">
    <iact:property name="dataType"/>
    <iact:actionData xml:id="d0">
      <inkml:trace xmlns:inkml="http://www.w3.org/2003/InkML" xml:id="stk0" contextRef="#ctx0" brushRef="#br0">4913 2445 176 0,'-3'-6'68'2,"-3"1"-52"-1,0 10-3 1,-3-5-3 6,0 0-3 1,-5 0 3-3,-4 0-5 2,-9 0-1-1,-3-5-2 1,-6 3 1-7,-5-9 2 4,-7 3-2 4,-11-3 0-2,-4 3 1 1,-14 1 2 0,-7-7 3-1,-5 1 2 1,-6 0-1 0,-12 2-1-1,2-2-3 2,-8 5-1-4,-9-2-6 3,3-1-1 0,-3 0 1-1,-9 3 2 1,0-5 0-1,-3 8-1 1,-3-3 1-1,0 3 1 2,7-3-3-2,-10-3-2 1,6 3 2-2,-3-5 2 1,0 0-2 2,6 7 0-1,9-7 3-1,6 5 1 0,9-2-4 1,5 7-1-2,10-8 1 5,12 9 0-10,2-3 1 0,16-3 2 11,2 2-1-11,19 1 2 13,2 0 0-13,15 2 1 14,3-7 9-14,3 2 6 14,7-11-4-14,5-2 0 15,3-6-9-15,6-4-2 14,3-4-2-7,5-7-2 0,7 0 1-1,-3-17-1 1,3-7-3-1,0-5 2 1,-3-1 1 1,0 1 2-3,-9 5-3 2,0-3 0-1,-6 8-8 0,0 3-2 1,0 5 1 0,-6 3 1-2,12 10-1 3,-6 6 1-1,0 7 3-1,3 3 1 1,3 6 3-1,-1 2 1 0,1 3 1 1,-3 0 0-1,3 2 0 1,-3 3 2-1,6-5 1 1,0 5 3-2,0-3-5 5,6-2-1-6,6 5 0 3,9 3 0-1,8-3-3 1,10 3 0-1,5-1 2 0,16 4 0 1,-4-4 1 0,13-2 0 0,-7 8-3-1,10 0 0 3,2-5 2-5,6 5 0 1,12 0 1 3,1 0 2-2,8 0-3 1,-3 0 0-1,9 0 1 1,-3 0 2-1,3-5-1 2,3 2 2-3,0 3-2 3,6 0-1-3,3-5-2 2,3 0 1-2,3 5 1 4,6-8 0-4,3 8 0 1,-3 0 2 2,-6 0-3-3,0 0 0 5,-12 5-1-6,-6-2 0 1,-3-3 2 3,-9 0 0-2,-6 5 0 1,-11-5 0-1,-7 5 0 1,-2-5 0-1,-7 0 0 2,-6 3 0-3,-8 2-3 3,-6-5 2-3,-7 8-1 2,-8 3 0 0,-6-3 0-1,-6 5 0 1,-4 5 2-2,-2 9 0 3,-6 7-3-2,-3 16 2 3,0 9 14-6,-6 2 6 4,-3 10-3 0,-3 19 1-1,-9 3-10 0,0-4-2 1,-3-9-3 0,-5-1-2-2,-4-2 3 4,0 0 2-4,0-11-4 5,3-8-3-7,0-2 3 3,1-6 1 2,-1-10-3-2,6-3 1 0,3-11 0 3,0 1 2-2,-3-9-6-1,-3 3 1 10,-3-8-12-16,-5-7-3 1,-7 2-24 7,-6-8-8-2,-2 0-16 10,-1-6-44-10,-3 4 23-1</inkml:trace>
    </iact:actionData>
  </iact:action>
  <iact:action type="add" startTime="47025">
    <iact:property name="dataType"/>
    <iact:actionData xml:id="d1">
      <inkml:trace xmlns:inkml="http://www.w3.org/2003/InkML" xml:id="stk1" contextRef="#ctx0" brushRef="#br0">14197 2556 36 0,'12'-5'13'1,"-6"-1"-10"0,3-2 0 5,-6 3 0-1,-3-3 2 3,3-5 2-1,0 0 21 1,-3-1 9-1,0 1 14 1,0 0 5-2,-3 0-14 3,-3 7-8-2,0 6-6 0,-6 14-1 1,-3 7-15 0,-3 16 9-7,-3 3 2 4,-2 5 0 3,-1 7 0 0,-3-4-6 1,6-3 0-2,3-8-8 1,3-10-1-1,7-6 0 2,8-21 2 7,5-13-3-12,7-9-8 3,6-9-2 0,6-9-1 1,3-8 2 0,-3-2 3 0,-4 0 2-1,-2 7-4 0,-3 12 1 4,-3-1 0-7,0 11 2 4,-3 8-1 0,3 13 2 0,0 7-4-1,3 15 0 2,5 7 1-1,-2 5 0-3,0-7 0 6,0-1 0-7,3-5-3 10,0-2 2-10,3-6 3 4,-1-2 1 2,1-4-4 18,0-7-1-22,-6 0-4-5,-3 0-1-1,-3 0-1 2,-3-5 2 5,-3 3 4-2,-1 2 1 6,-5 0-2-8,0 0 2 10,0 7-1-10,-2-1-2 8,-4 7 5-7,-3 0 1 1,-6 0 0 5,-6 1-2-5,-6 4-2 4,-9 3 1-3,1 1 1 2,-7 4 0-2,-6 3 0 3,-2-2 0-2,-4-9 0 1,1-5 2 0,-4-5-1-2,6-8-1 4,4-8 9-4,-1-8 6 1,7-5-3 1,2-13-2-1,3 2-5 1,3 0-4-1,7-7-3 1,2-1 1-1,3-5 5 3,3 5 5-6,3-5 1 5,3 6 4-3,6 2-1 2,6 2 2 0,3 3-4 0,3 6 1-1,3 5-5 1,3-3-2 0,-3 6-24-1,0 4-10 3,0 1-48-5,0 5-20 2,-9 0-48 8</inkml:trace>
    </iact:actionData>
  </iact:action>
  <iact:action type="add" startTime="47834">
    <iact:property name="dataType"/>
    <iact:actionData xml:id="d2">
      <inkml:trace xmlns:inkml="http://www.w3.org/2003/InkML" xml:id="stk2" contextRef="#ctx0" brushRef="#br0">13509 2199 240 0,'-8'0'90'0,"2"-3"-70"1,-3 11 10 5,6-8-1 1,0 3-15 1,0-1-3 1,0 6-7-3,0-8-3 0,0 6 0 3,0-4-1-8,0 3 0 5,-3 1-3 2,0-4 0-1,-3 9 6 1,-3-3 3-1,-3-3 3 2,0 8 2-3,0-5 1 5,1 0 2-7,-1 6-1 4,0 1 0-1,3 1-5 1,0 8 0 0,0 8-1 0,3 2 3 0,-3-2-1-1,3 0 0 2,0 2-5-4,-2-7-3 2,-4-4 0 2,-3-1 1-3,-3-7-1 2,-3-4-1-1,-6-3-10 2,1-3-4-2,-1-13 2 1,3 3 3-1,3-8 5 4,3 0 2-7,7-1 2 3,2 4 2 1,3-3 1-1,3 5 1 1,0 0-2 0,3-3 1-1,0 3-4 1,0 3 0 1,0 0 1-3,0 2 0 0,0-5 0 3,3 5 0-2,-3 1 0 1,3 2 2-1,0 0-1 1,-3 0-1-1,3 0 1 0,0 0-1 1,0 0 0 2,0 0 2-6,0 0 1 4,0-6 3 0,0 6-3 0,0-2-2-1,0-1-3 1,0 3-1-1,0 0 4 1,0 0 1 2,0 0 4-5,0 0 1 2,-3 0-1 1,0 3-1 2,0-1-1-5,-3 4 2 2,0 2-3 1,-6 0-2-1,-3 2 6 1,-8 9 5-1,-10 2 3 5,-9 3 3-9,-11-1-8 4,-10 1-1 1,-2-5-5 0,-7-6-1-1,-8 0-1 1,-1-10 1-1,-2-3-2 1,3-3 2 1,2-10-4-3,4-6 0 2,2-7 1-1,7 0 0 0,8-6 2 1,10-3 1-1,11-2-4 1,15 3-1-1,15-8-19 1,12 2-9-1,15 6-35 3,6-6-14-5,6-5-75 10</inkml:trace>
    </iact:actionData>
  </iact:action>
  <iact:action type="add" startTime="48886">
    <iact:property name="dataType"/>
    <iact:actionData xml:id="d3">
      <inkml:trace xmlns:inkml="http://www.w3.org/2003/InkML" xml:id="stk3" contextRef="#ctx0" brushRef="#br0">12096 2082 220 0,'-6'-2'85'1,"6"-4"-66"-1,-3 6 14 5,3 0 4 2,0 0-4 1,0 6 1 0,3 2-4-2,6-3-1 5,3 0-16-7,5 6-6-3,1-1-2 5,3 4-21 3,0-9-9-3,-3 3-58 3,0-8-26-3,-3-6-5 10</inkml:trace>
    </iact:actionData>
  </iact:action>
  <iact:action type="add" startTime="49052">
    <iact:property name="dataType"/>
    <iact:actionData xml:id="d4">
      <inkml:trace xmlns:inkml="http://www.w3.org/2003/InkML" xml:id="stk4" contextRef="#ctx0" brushRef="#br0">12387 2178 332 0,'24'26'123'0,"-18"-23"-95"0,-3 15 9 6,0-13-2 2,-3 3-22-2,0-2-7 4,-3-1-90-5,0-10-41 2,-6-3-10 1,6-32 0-1</inkml:trace>
    </iact:actionData>
  </iact:action>
  <iact:action type="add" startTime="71344">
    <iact:property name="dataType"/>
    <iact:actionData xml:id="d5">
      <inkml:trace xmlns:inkml="http://www.w3.org/2003/InkML" xml:id="stk5" contextRef="#ctx0" brushRef="#br0">18974 6517 196 0,'6'-14'74'0,"-6"14"-58"1,-9 0-6 5,4 0-8 1,-7 3-3 1,-6 0 2-1,-12-1 0 1,-6-2-1-1,-8 3 1 1,-13-3-1-7,-5 0 0 5,-10-3 0 2,-2 3 0-1,-13 0 6 1,-11 0 6 0,-9-5 0-1,-6 2 1 0,-12 1-7 1,-15 2-4-1,3 0-1 1,-6 5 1 0,-9 0-1-1,1 3-1 3,-10 0 1-5,-3 0-1 2,-8 0 0 1,-7-3 0 0,3 1 0-1,-5-4 2 1,8 1-1-1,3 0 2 1,7-3 4 1,2 2 6-3,15-2-7 5,9 0-1-7,15 0 1 4,15-5 1-1,18 0 5 1,14-3 3-1,16-5 0 1,5-6 4 0,13-7-13-1,2-6-4 2,6-8 1-3,3 0 0 1,4-10-4 1,2-5 1 48,3-12-2-55,3-7 0 0,3-2-5 0,0-20 0 0,3-4-4 0,3 2 2 0,3 3 0 49,3 10 3-49,3 6 4 0,3 7 3 0,3 3 0 0,0 6 2 0,-3 5-4 0,0 5 0 0,-3 8 1 48,0 0 0-48,0 8-3 0,3 8 2 0,-3 2 1 0,3 3 2 0,3 3 3 0,3 8 2 0,6 2-3 50,6 9-1-50,15-3-1 0,17 2 1 0,19 0-2 0,20 9-1 0,21-1-2 0,15-3-1 0,15 4-3 6,15-1-1 0,17 0 1 1,13 1 4-1,11-1-1 1,7 3 1 1,8-3 0-3,6-2-2 1,6-3-4 1,-2-5-2-1,5-6 5 1,-9 0 2-1,0-2 0 1,-8 0 2-1,-7-3-1 2,-14 5 0-3,-13 1-3 5,-8 2 1-7,-9 5 2 4,-16 3 3-2,-11 0 0 4,-12 6-1-3,-17 4-2 4,-19 6 1-5,-15 8-1 0,-14 18 0 3,-10 14 0 0,-11 15 0-2,-9 14 2 8,-6 18 0-14,-12 16-3 4,-6 3 0 10,-6 0 4-14,0 2 1 56,3 0 0-56,6-7 1 0,6-1-2 0,6-5-1 0,2-5 3 0,-2-21 0 0,-9-17 1 0,-6-12 0 45,-12-11 0-45,-15-13 2 0,-11-11-3 0,-19-10-2 0,-17-4-33 0,-25-1-14 0,-8-4-52 45</inkml:trace>
    </iact:actionData>
  </iact:action>
  <iact:action type="add" startTime="80098">
    <iact:property name="dataType"/>
    <iact:actionData xml:id="d6">
      <inkml:trace xmlns:inkml="http://www.w3.org/2003/InkML" xml:id="stk6" contextRef="#ctx0" brushRef="#br0">1181 8022 140 0,'-9'-10'52'1,"0"4"-41"0,-9-2 13 12,12 6 2-7,-3-1-12-5,0 0-5 14,-9 1-9-14,3-1 0 14,-6 3 0-14,-5 0-3 0,-4 0 2 13,-3 0 3-13,-6 0 3 13,-2-3 2-13,-10 3 3 14,1-2 1-14,-4-1 3 13,-6 1-1-7,1-4 0-6,-1 4-5 98,7-1-3-98,-7 0-5 0,10 1 0 0,2-1 0 0,6 0 2 0,4-2-1 0,5 0 2 0,3 5-4 0,9-5-2 0,1-1-9 0,2 1-5 0,6 0-31 0,3-3-11 65,6-3-19-65</inkml:trace>
    </iact:actionData>
  </iact:action>
  <iact:action type="add" startTime="80744">
    <iact:property name="dataType"/>
    <iact:actionData xml:id="d7">
      <inkml:trace xmlns:inkml="http://www.w3.org/2003/InkML" xml:id="stk7" contextRef="#ctx0" brushRef="#br0">1044 8123 136 0,'-36'-16'52'1,"15"13"-41"0,-15-10 4 0,21 10-1 0,-14-2-7 0,-1 0-2 0,-12-1 0 0,1 1 1 0,-7 0-3 0,-3 0-2 0,1-3 0 0,2 0 5 0,4-3 6 0,-4 1 5 0,3-1 2 0,7-2-8 53,5-6-2-53,3-2 6 0,3-3 2 0,12-2-6 0,-2-3-4 0,8-3-7 0,-3-2-2 0,3-1-10 70,-3 1-5-70,3-6 2 0,0 6 4 0,-3-1 6 0,0 3 3 0,3 6 13 0,0 2 7 0,9 6-5 0,-6 4 0 0,3 1-9 0,6 3-3 4,6 4-8 64,9 4-3-68,12 4-3 0,12 4-2 0,11-4 1 0,13 4 3 0,8-4 7 0,9 1 4 0,4 0 1 0,5-1-1 76,-12 1 1-76,1-3 1 0,-1 0-3 0,-14-3 0 0,-10 3 3 0,-11-2 1 0,-9 4 7 0,-13 3 6 0,-5 6-2 0,-15 8 0 0,-6 15 0 58,-6 14 4-58,-9 10-6 0,4 11-2 0,-1-6-5 0,0-2-2 0,6-3 1 0,-3-8 0 0,3-5-5 0,3-8-1 0,3-5 3 74,0-8 1-74,-6-5-38 0,3-6-17 0,-3-8-56 0</inkml:trace>
    </iact:actionData>
  </iact:action>
  <iact:action type="add" startTime="81884">
    <iact:property name="dataType"/>
    <iact:actionData xml:id="d8">
      <inkml:trace xmlns:inkml="http://www.w3.org/2003/InkML" xml:id="stk8" contextRef="#ctx0" brushRef="#br0">1303 13380 168 0,'-21'-3'66'1,"0"11"-52"0,-15 0-1 12,15-2-3-12,-11 1-5 14,-10 1 0-9,-9 0-6-5,-8-2 1 14,-4-1 0-14,-8-2 4 0,-6-3 5 12,2-3 8-12,-2 0 7 14,5-2-2 54,4 0-1-68,5 2-9 0,4-2-3 0,8-1-5 0,9 1-1 0,10 0 1 0,5 2 0 0,12-5 24 54,9 0-17-54,3-2-7 0,12-6-8 0,-6-5-3 0,6-3-1 0,3-8 2 0,6-10-1 0,-6-14 0 0,6-2-1 60,-10-3 2-60,4-2 2 0,-12 2-1 0,0 3-1 0,-9 7 1 0,0 9-6 0,1 8-3 0,5 10 3 0,-6 5 2 61,6 9 7-61,3 7 6 0,3 6 9 0,15 7 6 0,5 4-9 0,16-1-6 0,12 0-7 0,8-2-3 0,10-6 3 53,2 0 3-53,0-10 1 0,1-3-1 0,-10-3-6 0,1-2-4 0,-7 3-1 0,-5 4 1 0,-6 12 6 0,-7 12 4 0,1 19 10 12,-15 11 5-12,-3 15 10 14,-6 11 7-14,-12 0-2 60,-3 0 2-60,-3-7-5 0,-6-4 1 0,-6-10-16 0,0-8-5 0,6-8-13 0,-3-8-4 0,6-8-35 0,3-7-13 60,3-17-76-60</inkml:trace>
    </iact:actionData>
  </iact:action>
  <iact:action type="add" startTime="83144">
    <iact:property name="dataType"/>
    <iact:actionData xml:id="d9">
      <inkml:trace xmlns:inkml="http://www.w3.org/2003/InkML" xml:id="stk9" contextRef="#ctx0" brushRef="#br0">14182 8221 252 0,'3'-3'96'1,"-3"3"-75"0,0 0-5 0,0 0-7 0,-6-3-10 0,-3-2 0 0,-6-3-1 0,-8 0-2 0,-10 0 3 52,-12 3 0-52,-8 2 3 0,-10-2-3 0,-11 5-2 0,-16 0 4 0,-11 0 1 0,-3-3 2 0,-6 1 0 0,0-1 4 54,3 0 5-54,11-2-1 0,13 0 3 0,15 0-6 0,11-1-1 0,15 1 5 0,10 0 1 0,8-3 1 55,9-6 1-55,3-4-11 0,3-8-2 0,-3-14-16 0,0-13-5 0,-6-19-6 0,-5-4-2 0,-4-9 5 0,-6-10 2 0,-3 0 12 54,1 2 3-54,-4-2 4 0,3 2 0 0,3 6 0 0,10 10 0 0,5 14 0 0,3 15 2 56,6 8 5-56,3 11 6 0,3 8-9 0,6 8-2 0,6 5-2 0,9 5 2 0,6 3-1 0,11 3-1 0,7 2 1 0,12-2-1 5,8-1 2 3,18 1 1-2,13-3 1 1,8 0 0-2,3 0-13 3,3 0-4-2,0 5 4 1,-2 3 4-2,-10 6 2 4,-9 1 1-5,-5 9 4 3,-7 3 1 0,-6 4 3 0,-5 9 3-1,-7 13 0 1,-8 13 2-1,-9 6 3 0,-6 7 3 2,-7 3-3-3,-8 8 0 57,-6 0-2-62,-9-3 2 0,-6-2-5 0,-3-6-3 0,-3 1-1 0,-3-1-1 0,-3-8-5 0,1-4 1 50,-4-1-64-50,0-8-29 0,6-8-39 0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29:04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66">
    <iact:property name="dataType"/>
    <iact:actionData xml:id="d0">
      <inkml:trace xmlns:inkml="http://www.w3.org/2003/InkML" xml:id="stk0" contextRef="#ctx0" brushRef="#br0">10584 5273 328 0,'-84'-10'0'0,"-53"-14"-15"6,69 16-3 0,-27-3-2 3,-22-5 1-2,-2-7 11 3,3-4 4-3,6 1 4 1,9-9 13-7,12 1 8 3,11-1 10 5,13-4 3-1,5-1-12-2,13-8-3 3,5-2-9-3,3-3-4 2,7-10-3 0,5 2 0-1,6-5-2 0,6-6-1 0,3-15 1 1,3-6 1 0,3-4-6 1,6-9 1-3,-3-19 1 4,0 14 1-5,-3-5-4 2,-3-1 1 1,0 1-9-2,1 15-4 3,2 4 0-2,3 4 0 1,6 8 14-1,6 3 6 3,5 8 6-5,4 5 5 1,0 8-4 3,0 9 0-1,0-1-4 0,0 8 1-1,-3-6-2 0,2 6 0 0,1 6-1 2,9 4 0-3,12 4-5 5,17 4 1-7,28 3-2 4,17 11 0-1,27 3 2 2,45-1 2-2,14 6-3 1,15 2 0-1,13 6-1 0,11 7 0 2,18-2 0-2,15 11 0-1,0-6-3 0,6 0 1-5,-9 0 2 13,-15-7 1-13,-21 2 1 14,-11 0 0-14,-28 2-3 14,-26 6 0-14,-18 8 2 16,-15 8 0-16,-9 23-4 0,-18 27 1 12,-8 19 0-12,-13 28 2 14,-8 27 1-14,-10 8 1 13,-14 11 0-13,-12-6 0 14,-13-5 0-14,-8 1 2 14,-6-9 3-14,-6-3 2 13,-6-7 1-7,-6-14 2-6,-8-16-1 13,-13-5 2-13,-15-5-4 14,-11-5-2-14,-16-14 0 13,-11-15-1-13,-24-9-5 14,-21-10 1-14,-21-16 0 14,-20-11 2-14,-22-18-1 0,-20-13 2 19,-15-11-4-19,-12-13-2 14,-12-11-14-14,6 1-4 0,-6-14-64 12,6 3-55 3,-3 2 46-15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30:10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5">
    <iact:property name="dataType"/>
    <iact:actionData xml:id="d0">
      <inkml:trace xmlns:inkml="http://www.w3.org/2003/InkML" xml:id="stk0" contextRef="#ctx0" brushRef="#br0">993 9480 348 0,'-3'0'132'1,"3"0"-103"0,0 3 10 0,0-3-2 11,9-6-17-11,0-4-3 0,3-9-10 19,12-5-5-19,11-13-1 14,7-10 5-14,9-14 4 0,2-13 1 13,7 0 1-13,-1-11-6 0,1 0-2 12,-10 3 0 3,4 6 2-15,-6 12-1 0,-7 11 0 13,-2 14-8-13,-9 9 0 17,2 23-6-12,7 22 1-5,-6 25 2 14,6 16 1-14,-7 18 0 13,-2 21 4-13,-6 11 0 14,0-6 1-14,-12-2 0 13,-3-5 2-13,-6-11-3 0,-3-11 0 13,-3-12 1-13,3-14 0 14,-6-11-22-9,3-21-10-5,-3-21-39 14,0-18-17-14,6-17-58 21</inkml:trace>
    </iact:actionData>
  </iact:action>
  <iact:action type="add" startTime="1321">
    <iact:property name="dataType"/>
    <iact:actionData xml:id="d1">
      <inkml:trace xmlns:inkml="http://www.w3.org/2003/InkML" xml:id="stk1" contextRef="#ctx0" brushRef="#br0">2085 9152 200 0,'12'-5'74'1,"-12"5"-58"0,-3 2 20 0,0-2 5 11,-14 0 3-11,-4-2 3 14,-12-1-8-14,-15-2-1 13,-5 2-22-13,-7 0 6 0,-8 3 2 13,5 6-10-13,1-1-3 14,-7 3-5-14,7 0-1 13,-10-3-6-5,13 0 1-4,8-2-24 4,10-3-10-2,5-3-31 1,15-2-13-1,18-3-61 9</inkml:trace>
    </iact:actionData>
  </iact:action>
  <iact:action type="add" startTime="1650">
    <iact:property name="dataType"/>
    <iact:actionData xml:id="d2">
      <inkml:trace xmlns:inkml="http://www.w3.org/2003/InkML" xml:id="stk2" contextRef="#ctx0" brushRef="#br0">1264 9856 280 0,'6'-6'107'1,"-12"12"-83"0,-3 18-12 3,6-6-8 2,3 19-6 3,-6 11 3-3,0 10 17 3,-3-2 11-2,0 2-15 1,-9 3 26-7,4-3 12 5,-4-5-7 3,6-8-2-3,-3-8-20 2,9-8-6 0,-3-5-9 0,3-6 0-2,3-13-34 1,3-10-14 1,0-13-57 0,0-6-24 0,3-5-31 10</inkml:trace>
    </iact:actionData>
  </iact:action>
  <iact:action type="add" startTime="1881">
    <iact:property name="dataType"/>
    <iact:actionData xml:id="d3">
      <inkml:trace xmlns:inkml="http://www.w3.org/2003/InkML" xml:id="stk3" contextRef="#ctx0" brushRef="#br0">1062 10014 296 0,'26'-26'110'3,"-14"13"-86"-2,-3-6 18 0,0 11 3 3,-3-5-20 4,9-5-3-1,-3-4-5 0,9 1-2 10,8 0-7-16,10 3-1 0,12 4 0 4,-1 4-6 0,7 2 0 3,2 5-1 0,1 6 2-2,-12 2-1 2,-7 6-1 0,-11 5-2-1,-9 7-1 1,-12 6-1 0,-18 6 3-1,-3-3-11 3,-15-1-2-5,3-2 7 4,-5-5 3-3,8-3 4 2,3 1 0-1,6 4-3 1,12 6 2-1,12 5-1 1,18 5-2 0,-1 8 5-2,-5 3 1 3,-6-2-3-2,-9-4-1 0,-18 1 3 1,-12-6 1-1,-6-10 6 1,-5-6 5-1,-7-4-1 1,-3-6 1-1,10-3-7 2,2-5-4-3,9-3-19 3,3-5-9-3,6-8-92 2,12-5-40-1,0-6 32 9</inkml:trace>
    </iact:actionData>
  </iact:action>
  <iact:action type="add" startTime="2371">
    <iact:property name="dataType"/>
    <iact:actionData xml:id="d4">
      <inkml:trace xmlns:inkml="http://www.w3.org/2003/InkML" xml:id="stk4" contextRef="#ctx0" brushRef="#br0">1600 11150 352 0,'15'-16'132'1,"-21"10"-103"0,-9 1-12 4,0 2-12 2,-14 1-18 1,-13 2-4 1,-12 5-2-4,-8 8 1 2,2 11 10 1,1 11 7-7,17 4 3 6,3 4 30 1,19-4 14-2,17 4 10 3,6-4 5-3,17-4-24 4,10-6-10-4,9-5-12 4,-3-3-2-4,-1-5-10 1,-2-3-4 0,-3-3-29 1,0-2-10-1,-1 0-33 1,1 0-14 0,12 0-63 9,-3 5-45-12,2 1 90 1</inkml:trace>
    </iact:actionData>
  </iact:action>
  <iact:action type="add" startTime="2747">
    <iact:property name="dataType"/>
    <iact:actionData xml:id="d5">
      <inkml:trace xmlns:inkml="http://www.w3.org/2003/InkML" xml:id="stk5" contextRef="#ctx0" brushRef="#br0">1181 12271 340 0,'-12'19'126'1,"3"-1"-98"0,-6 9-3 12,9-11-7-12,-3 5-8 0,-3 3 4 13,-3 5 2-13,3 8 2 13,3 5-10-13,6 6 11 0,-6 2 7 13,9-2-10-13,-3-3-3 14,-2-3-8-9,2-5-4-5,3-10-36 14,-9-6-14-14,-3-11-61 13,-6-23-25-13,-3-27 3 14</inkml:trace>
    </iact:actionData>
  </iact:action>
  <iact:action type="add" startTime="2971">
    <iact:property name="dataType"/>
    <iact:actionData xml:id="d6">
      <inkml:trace xmlns:inkml="http://www.w3.org/2003/InkML" xml:id="stk6" contextRef="#ctx0" brushRef="#br0">1067 12131 312 0,'75'35'115'1,"-27"-4"-89"0,23 17 1 0,-35-24-6 0,8 7-8 10,1 7 0 5,3-1-5-15,-4 0-3 0,-5 2-2 12,-12 6 2-12,-15 8 1 5,-21 3 0-5,-9 2 1 14,-6-2-9-14,-18-4 0 13,-5-7 0-13,-1-8 3 14,-3-5-5-14,4-5-1 13,-4-11-23-13,4-9-8 14,-4-7-68 1,9-5-69-10,13-5 50-5</inkml:trace>
    </iact:actionData>
  </iact:action>
  <iact:action type="add" startTime="3286">
    <iact:property name="dataType"/>
    <iact:actionData xml:id="d7">
      <inkml:trace xmlns:inkml="http://www.w3.org/2003/InkML" xml:id="stk7" contextRef="#ctx0" brushRef="#br0">1172 13473 316 0,'-18'13'118'1,"3"8"-92"0,-21 19-5 0,21-19-9 11,-3 5-10-11,-8 6-2 0,2 5 1 13,-6 3 1-8,6-3-1-5,-3 3-1 0,10-1 3 13,11-2 4-13,6 0 4 14,12-2 2-14,11-4 3 13,25-1-7-13,12-1-1 14,14-6-2-14,3-4-1 18,-5-8-12-11,-1-9-5-1,1-15-56 0,-13-19-25 1,-8-15-40 7</inkml:trace>
    </iact:actionData>
  </iact:action>
  <iact:action type="add" startTime="3541">
    <iact:property name="dataType"/>
    <iact:actionData xml:id="d8">
      <inkml:trace xmlns:inkml="http://www.w3.org/2003/InkML" xml:id="stk8" contextRef="#ctx0" brushRef="#br0">1657 13594 404 0,'-12'8'151'1,"-6"5"-118"0,-33-2 0 3,25-8-7 3,-16-3-34 2,-18-8-10-2,-2-8-34 0,2-5-15 1,16-3 36 0,17 0-31-7,24 0-7 6,24 3-18 8,21 8 19-8,11 2 68 0,4 3 63 1,-19 3 33-2</inkml:trace>
    </iact:actionData>
  </iact:action>
  <iact:action type="add" startTime="3674">
    <iact:property name="dataType"/>
    <iact:actionData xml:id="d9">
      <inkml:trace xmlns:inkml="http://www.w3.org/2003/InkML" xml:id="stk9" contextRef="#ctx0" brushRef="#br0">1487 13438 438 0,'-24'-16'54'2,"-14"-2"-31"7,-22-3-18-8,-11-6-7 3,-1-2-43 4,-5-8-18-1,11-8-67 7</inkml:trace>
    </iact:actionData>
  </iact:action>
  <iact:action type="add" startTime="4021">
    <iact:property name="dataType"/>
    <iact:actionData xml:id="d10">
      <inkml:trace xmlns:inkml="http://www.w3.org/2003/InkML" xml:id="stk10" contextRef="#ctx0" brushRef="#br0">1398 14930 516 0,'36'35'192'1,"-36"-22"-149"0,0-2-72 3,0-6-43 4,-9 0-108 0,-3-5-40-1</inkml:trace>
    </iact:actionData>
  </iact:action>
  <iact:action type="add" startTime="4171">
    <iact:property name="dataType"/>
    <iact:actionData xml:id="d11">
      <inkml:trace xmlns:inkml="http://www.w3.org/2003/InkML" xml:id="stk11" contextRef="#ctx0" brushRef="#br0">1365 15727 420 0,'48'95'159'1,"-33"-71"-124"-1,-9 8-46 6,-6-14-32 1,0 3-125 1,-9 1-51-1</inkml:trace>
    </iact:actionData>
  </iact:action>
  <iact:action type="add" startTime="4262">
    <iact:property name="dataType"/>
    <iact:actionData xml:id="d12">
      <inkml:trace xmlns:inkml="http://www.w3.org/2003/InkML" xml:id="stk12" contextRef="#ctx0" brushRef="#br0">1365 16349 432 0,'27'58'162'1,"-15"-37"-126"0,-3 3-52 3,-9-24-33 2,0-3-122 4,0-26-49-4</inkml:trace>
    </iact:actionData>
  </iact:action>
  <iact:action type="add" startTime="6230">
    <iact:property name="dataType"/>
    <iact:actionData xml:id="d13">
      <inkml:trace xmlns:inkml="http://www.w3.org/2003/InkML" xml:id="stk13" contextRef="#ctx0" brushRef="#br0">695 8496 116 0,'3'-45'46'1,"3"29"-35"-1,-6-16-8 4,0 16-4 3,9-8-8 1,3-5 1-1,0-2 15 1,9-4 7-1,6 6 9 0,5 3 3 0,-8 5-9 3,3 2-5-4,-9 8-5 1,-12 9-2 1,-12 4-3 1,-12 6 7-8,-21 11 4 4,-5-1-4 4,-16 4-3-3,-11-1-6 4,-1 0 0-5,4-3 0 3,5-2 2 0,7-5 5-1,2 2 4 0,13-2-4 2,2-3-2-3,9 0-2 5,6 2-3-6,9 6-2 2,12 5-1 1,3 6 2-1,9 10 0 0,12 16 1 2,0 21 2-2,12 16-6 0,5 29 1 2,10 21 1-2,-3 29 1-1,2 11 1 3,-5 16 2-3,-12 2-1 2,-9-4-1-1,-18-4 1 1,-9-23 1-1,-21 2 1-4,-6-2 1-2,-3-14-2 13,1-2 1-13,-4-8-4 14,6-19 0-14,3-21 7 14,10-15 4-14,2-14 6 13,15-16 4-13,3-8 5 14,6-5 4-14,12-2-6 13,11-4-4-10,10-2-7-3,12-5 0 14,11-3-7-14,19-2-1 14,11-4-2-14,12-1 1 13,15-4-18-13,15 1-4 14,15-6-101 1,3-13-65-15,-10-21 73 13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30:19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3">
    <iact:property name="dataType"/>
    <iact:actionData xml:id="d0">
      <inkml:trace xmlns:inkml="http://www.w3.org/2003/InkML" xml:id="stk0" contextRef="#ctx0" brushRef="#br0">5622 9335 104 0,'-3'-3'38'1,"0"6"-29"0,-9 12-5 0,6-4-5 0,-6 7 2 10,-9 12 1-10,-12 9 0 14,-11 6 1-14,-16 11-2 13,-11-1-1-13,-10-2 1 14,-11 6 1-14,-9 7-1 18,-9 5 2-18,-6 3 0 13,-6-2 1-13,-9-4 0 0,-9-7 0 13,-3 0 2-13,-3-11 3 14,-3-7 2-14,-3-6 1 13,-8-8 2 2,2-11 2-15,0-7-9 0,-9-11 0 0,1-11 0 11,2-4-1-5,3-12-1-6,1-7 1 14,5-11 1-14,0-14-3 13,12-9-3-13,9-1 4 14,12-8 1-14,9-2 6 13,12-9 3-13,12-1-4 14,8 4 1-14,19-2-1 14,5-3 1-9,15-6-11-5,13 4-5 14,14 2-1-14,15-5 3 13,21-6-4-13,11-2 2 14,25 0-3-14,20-1 0 13,54-31-1-13,18 14 2 14,33 12-1-14,8 22 0 14,27 10 1-9,19 16 2-5,14 14 2 14,21 18 3-14,-7 18-2 0,-2 19 0 12,-9 11-1-12,-15 23 0 14,-14 24 2-14,-16 21 0 14,-17 11-3-14,-25 24 2 13,-17 10 1-13,-30 11 2 15,-21 16 1-11,-26-8 3-4,-25-1-3 14,-23-4 0-14,-24-19 1 17,-21-13 0-9,-20-11-2-3,-13-13-2 3,-11-8 1-2,-10-11 1-1,-5-10-83 10,6-11-45-8,26-36 52-2</inkml:trace>
    </iact:actionData>
  </iact:action>
  <iact:action type="add" startTime="3360">
    <iact:property name="dataType"/>
    <iact:actionData xml:id="d1">
      <inkml:trace xmlns:inkml="http://www.w3.org/2003/InkML" xml:id="stk1" contextRef="#ctx0" brushRef="#br0">9955 10163 28 0,'-101'45'11'1,"48"-27"-9"0,-31 6 9 2,43-13 4 4,-25 4 4 2,-14 4 1-2,-9-3-7 0,-16-3-3 1,-2-2 1 1,-3-3 0-3,-3-11 3 1,-6-2 2 2,-3-3-7-2,-3-8-1 0,-3-3 0 1,6-2 0 0,0-5 0-1,3-9 2 3,3-10-5-8,5-8 4-1,7-5 3 0,3-5-2 13,12-9 2-13,8-7-5 14,10-11-2-14,11 0 2 7,13-3 0-7,8-10-3 21,12-5-1-16,12 2 1 3,7-5 2-2,5-14-8 0,9 6 0 0,8 11-2 1,7 2 2-7,12 0 1 0,12 8 1 13,14 6 0-13,16 12 0 15,11 9-3-15,18 10 0 14,24 11-1-14,15 15 3 14,18 12-2-14,14 12 1 13,16 8-5-13,11 17-3 14,1 9 3-10,-1 20 2-4,39 31-2 13,-24 5 2-13,-26 11 5 16,-21 19 2-16,-25 12 2 13,-20 14 2-13,-26 29 3 14,-25 8 2-14,-23 27-1 13,-19-9 1-13,-23 6-6 0,-24-24-3 13,-20-19 1-13,-16-7 0 14,-8-19-1-14,-1-19 1 13,1-23-2-7,2-16-1-6,15-22-4 13,10-9 0-13,8-12-58 14,9 0-51 1,15-4 31-15</inkml:trace>
    </iact:actionData>
  </iact:action>
  <iact:action type="add" startTime="4261">
    <iact:property name="dataType"/>
    <iact:actionData xml:id="d2">
      <inkml:trace xmlns:inkml="http://www.w3.org/2003/InkML" xml:id="stk2" contextRef="#ctx0" brushRef="#br0">15414 10239 28 0,'-29'35'11'1,"-10"-6"-9"0,-29 26 2 0,32-25 2 11,-21 9-5-11,-26 12-1 14,-18-4 4-14,-18-5 5 13,-24-4-1-13,-9-12 3 14,-12-10-2-9,-5-14 0-5,-7-15 10 14,6-16 5-8,4-18 1 2,2-14 0-2,3-5-1 0,9-11 2 3,7-18-5-4,5-9-3 2,6-4-10-1,18-14 4-6,14 0 3 4,19 6 4 4,15-6 3-3,20-15-3 3,15 7 0-2,21-5-10 1,15-8-5-2,15 8-3 4,18 3-1-5,17-6-7 4,22 11 0-2,14 16-8 0,21 16-1 1,21 16 0 0,21 18 2-2,24 21 3 3,17 16 5-1,7 22 1-1,2 12 3 1,3 30 1-1,-2 29 3 0,-10 10-6 1,-11 32 1-1,-12 24 3 1,-7 19 2-1,-20 12-3 1,-27-4 1-1,-9 28 0 3,-38-28 2-6,-33-33-1 4,-28-15 2-1,-22-11 0 1,-22-5 3 0,-18-11-3 0,-5-10 0-2,-10-8-1 2,-2-16 1 1,2-11-40-2,7-13-16 1</inkml:trace>
    </iact:actionData>
  </iact:action>
  <iact:action type="add" startTime="4983">
    <iact:property name="dataType"/>
    <iact:actionData xml:id="d3">
      <inkml:trace xmlns:inkml="http://www.w3.org/2003/InkML" xml:id="stk3" contextRef="#ctx0" brushRef="#br0">20326 10869 64 0,'-72'-8'27'1,"7"3"-21"0,-48-11 5 0,47 8 3 11,-29-10-8-11,-30-4-3 14,-24-7-2-14,-20-13-1 13,-10-11 0-7,-9-16 0-6,-5-5 0 14,-1-11 2-14,7-10-1 13,8-13-1-13,10-6 18 14,14-8 8-14,12-7 6 14,27 2 4-14,27-3-5 13,23-10-1-13,25 7-13 14,26-7-3-9,27-11-8-5,26 9-2 0,25 1 0 13,23-4-5-13,27 10-1 0,24 21-2 13,24 11 0-13,23 16-2 13,25 23 1-13,20 24-4 14,21 30 1-14,12 23 2 14,-3 35 1-14,3 34 3 15,-15 13 1-12,-6 37 1-3,-18 22 0 14,-14 36-3-14,-22 17 0 14,-32 15 2-14,-33 0 2 13,-39-8 0-13,-32-20 2 14,-30-15-2-14,-27-22 2 14,-27-25-4-14,-21-16 0 13,-32 6 3-7,-24-27 3-6,-12-18-4 14,-3-16-1-7,-6-14-53 8,0-7-55-5,9-13 25-6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30:39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74">
    <iact:property name="dataType"/>
    <iact:actionData xml:id="d0">
      <inkml:trace xmlns:inkml="http://www.w3.org/2003/InkML" xml:id="stk0" contextRef="#ctx0" brushRef="#br0">23460 3432 156 0,'-101'-6'57'1,"50"12"-44"0,-44-1 3 2,47-2-2 4,-23-1-9 2,-18-2-1-2,-15 3 0 3,-16-3 0-6,-13-5-2 5,-10 2-2-8,-6-5 1 5,-9 3-1 4,-9-1 0-5,-5-2 2 6,-10 3 1-8,1 0 3 5,-16 2 3 0,-5 1 0 0,-13-1 0-1,-8-8-5 1,-15 3-3 0,-9 1 0-1,-3-7 1 3,-9 4-1-5,0 2 2 1,0 0-4 3,6 3-2-2,-6 5 4 1,12 0 1-1,-3 5 6 2,0 3 3-3,0 0-4 3,-3-3 1-3,-3 3-5 5,-3-3-2-7,0 3 0 3,-6-3-1 1,6 1 0 0,0-4 0-1,-6 1 2 1,6-3 1 0,-3 0-4 0,-2 0 1 0,-1-3-2-2,0 1 0 1,3-4-7 1,3 1-2-1,12 3-1 1,6-6 2 0,-21 2 4-1,30-4 3 0,23 2 2 2,19 0 3-3,8-5-1 5,6-1-1-6,4 1 1 2,-1 0 1-1,7 0-3 3,8-6-2-2,9 1-1 2,12-6 0-1,6-3 5-1,18-7 3 2,12-16 3-4,14-6 1 2,16-15-2 1,17-9-1-1,19-10-6 1,14-15-1-1,9-12 1 1,6 1 0 0,3-9-2-1,3-4 2 0,0 10-1 3,0 8-2-5,0-6 3 3,-3 1 0-1,0 15-2 1,0 3 2-1,0 8 1 2,3-2 0-2,3 2 2 1,3 10 3 0,6 4-4-2,9 9-3 1,9 9 1 2,8 0 0-3,19 5 1 2,20 3 0 0,24 8-3-1,24 4 2 0,30 7 1 2,21 10 0-2,29-1-3 3,21 4 2-5,30-1-1 2,24 6-2 0,21 0-2 2,23 5 1-3,16-3 3 4,14 3 1-5,9 1 1 3,12 1 0 1,0-2 0-2,3 3 0 0,3 0-3 1,3 5 2-2,0-3 1 2,0-2 2-1,0 5-1 2,3 0-1-2,-3 8-2 0,3 2 1 0,-6-2 1 4,-12 5 2-7,-9 6-1 4,-21 2 2-1,-11 6-4 1,-22-4 0 0,-11 4 1-1,-15-1 2 1,-15-5-3-1,-6 3 0 2,-18 3 1-2,-12-6 2 0,-15 0-1 0,-14 3-1 0,-22-6 1 1,-14 12-1-1,-18 15-3 2,-6 18 2-2,-3 24 1 1,-6 30 0-2,-3 26-5 4,-6 7-1-4,-6 25 7 1,-15-6 4 1,-12-5-5-1,-20-13 1 1,-13-3-1 1,-14-23 0-3,-12-6-31 2,-12-16-12 0,-15-5-27 7</inkml:trace>
    </iact:actionData>
  </iact:action>
  <iact:action type="add" startTime="7259">
    <iact:property name="dataType"/>
    <iact:actionData xml:id="d1">
      <inkml:trace xmlns:inkml="http://www.w3.org/2003/InkML" xml:id="stk1" contextRef="#ctx0" brushRef="#br0">8967 4686 80 0,'-125'5'33'0,"54"-5"-26"1,-48 8-2 4,50-5 0 4,-32 5-4-3,-27-6-1 5,-27 1-2-7,-23-3-1 3,-22 0 6 2,-23-3 3-2,-15 3 3 0,-18 0 5 1,-21 6-6 0,-12 1-2-1,-20 7-3 3,-22-1 0-5,-8 8-2 4,-6 0 2-3,0-5 4 1,-1 8 4 1,7-6 2 0,12 1 3-1,11-6 6 1,21 0 6 0,21-10-15 0,33-6 6-7,36-12 4 7,35-7 10-4,21-9 4 4,27-17-8 0,21-10-5-2,18-6-14 3,6-10-6-2,11-10-10 1,6-12-4-1,10 4-10 1,8-11-2-1,1-11-7 4,11-3-1-7,0 6 5 3,9-5 4 1,3-1 4 0,9 9 3-2,9 18 3 4,12 19 2-3,12 2 3 0,18 16 4 2,11 10-4-3,25 12 2 1,35 4 4 2,21 1 2-3,24 10 0 2,14 0-2-1,22-2 3 1,8-1 2-1,21-2-2 2,24-6-2-3,15 1-3 5,18-6-1-6,15-2 6 1,14-3 3 1,19 2-3 2,20-2-2-2,3 3-3 1,12-3-1 0,9 5-1-1,4 3 0 3,-4 3 3-5,-9 15 2 2,-9 11 0 1,-15 11-1 0,-26 10 1 0,-16 16 1-1,-23 18-3 0,-21 22 0 2,-23 13-1-2,-22 3-2 0,-24 18 3 3,-26 10 2-5,-21 1-2 2,-24 8 0 0,-23 5 5 2,-25-11 2-3,-17 0 9 2,-25-4 4 0,-17-4 4-1,-15-10 3 2,-14-6-5-3,-10-4-3 1,-18 4-8-5,-11-5-4-1,-13-5-3 15,-11 0-3-15,-18-5 1 14,-21-6-1-14,-27-7-27 18,-32-19-9-18,-34-22-66 13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30:49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65">
    <iact:property name="dataType"/>
    <iact:actionData xml:id="d0">
      <inkml:trace xmlns:inkml="http://www.w3.org/2003/InkML" xml:id="stk0" contextRef="#ctx0" brushRef="#br0">14900 9059 156 0,'-9'8'57'1,"9"-5"-44"0,-6 0 5 12,0 2 1-12,-3 0 2 14,-9 3 2-9,-3 5-6-5,-6-2-2 14,-2-1-9-14,-7 1-4 0,-6 2 1 12,-5 1-2-12,-7-4-1 14,-6-2 1-14,-5-3-1 14,-1-2-3-14,-5-3 0 14,-3 0-1-14,-1 0 0 13,4 3 3-8,-4 2 0-5,4 0 7 14,-1 3 6-14,-5-3 0 14,-3 3 1-14,-4-2-7 13,1 2-2-13,-3 0-2 14,-1-3-2-14,-2-3 1 13,-6 1 1-13,3-6 1 0,-4 1 1 19,-5-3-2-19,0-1-2 0,0 1-2 13,2 2-1-13,-2 1 2 14,-3-1 2-14,3 0 2 13,3 3 1-13,-4 0-5 14,1-2 1-14,0-1 0 14,0-2 2-14,-3-3-3 13,2 0-2-7,4 0 6-6,0 3 5 17,-18-1-9-10,6 4-3-1,0-1 4 1,5 0 1-1,-5 1-2 0,6-1-1 2,-3 1 3-1,3-1 1-1,0 0-3 1,5 1-1-1,4 2 3 0,0 0 3 0,-3 0-1 1,5 0 0 0,1 5 1-1,0 3 0 1,-3 2-2-1,-1 1 1 3,-2-3-4-4,0 3 0 0,-6-4 3 3,-3-4 1-2,-4 2-1 0,4-2-2 1,0 0 3 0,3-1 0-2,-3 4 1 4,0-1 2-4,-3-5 3 3,-1 3 5-3,1-3-6 1,0 2-2 0,6 1-3 1,3-3-3-1,8 5 3 2,4-2 0-2,9 2-1 0,8-2 1 3,4-1-4-5,5 1 0 2,4-3 1 2,2 0 0-2,4-5-3 0,8 2 2 1,3-2-21-1,10-1-8 0,2-4-47 3,9-17-18-5,12-12-5 10</inkml:trace>
    </iact:actionData>
  </iact:action>
  <iact:action type="add" startTime="14495">
    <iact:property name="dataType"/>
    <iact:actionData xml:id="d1">
      <inkml:trace xmlns:inkml="http://www.w3.org/2003/InkML" xml:id="stk1" contextRef="#ctx0" brushRef="#br0">17296 9014 84 0,'18'-10'33'1,"-10"12"-26"0,7 6-2 12,-6-2-2-12,3 2-3 14,3 0 0-14,3-1-3 14,6-1 2-9,6-1 1-5,5-2 0 14,7-1 2-14,9-2 3 13,2 0 9-13,7 0 5 14,2-2 2-14,7-4-1 13,2-2-4-13,9 1 0 14,7 1-9-7,5 1-2 1,9-3-3-3,6 5-4-5,6 3 1 7,7 0 1-7,5 0 2 0,5 3-1 12,4-6 2-12,6 1-2 14,3 2-1-14,3-3-2 14,3 3 1-14,3 5 1 13,2 1 0-13,4 4 2 14,-3 3 1-14,3 1-6 11,5 2 0-11,-2 2 3 14,6 6 2-14,0-3-3 13,8 6-1-13,-2-1 3 14,-1 6 3-14,7-6-1 13,0 1-2-13,2-4-5 14,1-1 0-14,-7-4 2 16,1-5 3-11,32 3 13 2,-32 3 6-2,-18-6 1 3,-21-2-1-2,-15 2-6-5,-21 5-4-1,-18 4-5 14,-20 1-4-14,-16 4-29 13,-17 5-14-13,-15 5-49 14</inkml:trace>
    </iact:actionData>
  </iact:action>
  <iact:action type="add" startTime="15443">
    <iact:property name="dataType"/>
    <iact:actionData xml:id="d2">
      <inkml:trace xmlns:inkml="http://www.w3.org/2003/InkML" xml:id="stk2" contextRef="#ctx0" brushRef="#br0">8059 10816 196 0,'0'-34'74'1,"-11"28"-58"0,-16 6-6 0,6 6-8 0,-15-1-3 10,-17 3 0-10,-22 5-10 14,-23 3-5-14,-21 0 8 13,-18 0-1 2,-21 0 2-16,-14-6 4 1,-16-2 1 0,-8-5 2 13,-7-6 2-13,-11 1 10 20,-15-4 7-20,-4 1 1 0,1-3 0 13,3 5-8-13,12 1-5 14,11-1-2-14,19 3 1 13,17 0 1-13,15 0 3 14,16 0-3-14,20 0-2 0,14 0-5 12,22-2 0-12,12-4 0 14,11 1 2-8,18 0-52-6,1-3-21 14,11-6-17 0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31:08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04">
    <iact:property name="dataType"/>
    <iact:actionData xml:id="d0">
      <inkml:trace xmlns:inkml="http://www.w3.org/2003/InkML" xml:id="stk0" contextRef="#ctx0" brushRef="#br0">7756 8533 224 0,'-69'26'0'0,"-94"11"-8"5,88-21 2 1,-56 8-3-5,-38 0 1 13,-31-3 2-13,-26-2 4 14,-12-4 1-14,-15-4 3 14,-12-6 3-14,-3 1 4 6,-12-1 5-6,3-3 3 14,-2-2-3-14,-7-2 2 13,9-3-9-13,-3-6 0 0,6-8 0 13,6-4-6-13,15-6-2 14,12-11 0-14,12 0 2 14,21-2 0-14,17-8-1 13,13-6 5-7,23-5 1-6,21-8-2 14,12 1-1-14,24-9 5 13,17 0 3-13,22-5 7 14,14-3 6-14,24 3-4 15,12-2-2-15,12-12-10 0,24 1-5 13,9 0-2-13,20-3 1 18,16-10-3-18,17-1 0 13,15 1 1-13,24 2 0 0,18-5-5 13,24-8 1-13,17 10 2 14,25 6 1-14,20 8 1 13,27 5 0-13,15 16 2 14,71-3 3-14,-9 21-7 14,1 14-3-9,2 21 0 10,-9 13 1-15,-5 13-7 0,-7 14-1 12,-5 7 5 3,-12 9 1-15,-16 2 4 0,-8 10 3 13,-6 17-2 3,-15 18 0-16,-12 16 3 0,-15 0 3 13,-20 10 0 6,-25 6 2-19,-20 2 0 13,-18-5 3-13,-21 8-1 0,-24 0 2 0,-24-7-6 12,-20-4-1-12,-21 3-2 14,-30 0 1-14,-27-7 2 13,-27-1 2-13,-26 0-1 14,-28 0 1-9,-20-8-4-5,-15-5 0 14,-5-10-6-14,-1-4-2 0,9-4-36 13,6-3-15-13,15-11-55 13</inkml:trace>
    </iact:actionData>
  </iact:action>
  <iact:action type="add" startTime="19201">
    <iact:property name="dataType"/>
    <iact:actionData xml:id="d1">
      <inkml:trace xmlns:inkml="http://www.w3.org/2003/InkML" xml:id="stk1" contextRef="#ctx0" brushRef="#br0">20394 8030 164 0,'-29'-16'63'1,"2"19"-49"0,-24 2-4 0,24 0-5 11,-11 1-5-11,-16 2 0 14,-14 2 0-14,-19 1 0 29,-8-3 0-29,-15-3-9 0,-15 0-2 0,-18-5-3 0,-15 0 1 11,-17-2 5-5,-22 2 4-6,-20-8 1 15,-18 5 1-15,-15 1 2 14,-12 2 0-14,-15 10 0 14,-3 1 0-14,-9-1 0 0,-8 6 2 12,-4-8 1 3,-8-3 3-15,-1-2-3 0,-5-6-2 18,-4-5 6-18,-2 0 3 14,-7 3-1-14,1-5 2 13,-4-1-4-13,4 0 1 0,-1 1-5 13,1-6 0-13,6 3-6 13,5 5-2-13,12 0 6 14,13 5 4-14,8-2-2 20,15-3 0-20,9 0-3 0,12-5-1 12,18-3 1-12,18-3 2 14,17-2-10-14,24-3-2 14,22-5 16-14,14-5 7 13,-9-14 3-13,24 1 1 14,14-4-9-14,19 4-5 14,12-6-2-6,11-11 1-2,13-12 8 2,8-9 3-2,6-10-4 0,4-16-1 1,-1-3-9 2,3 8-1-6,6 3-11 4,6 10-2 0,3 9 6-1,4 9 4 1,5 7 2 0,6 9-1-1,6 12 0 1,8 10 3 0,13 10-2-1,18 6 1 0,23 13 6 0,22 11 2 0,23 2 0 2,30 6-1-2,26 2-3 0,19 0-2 1,17-2 3 0,12-1 0-6,19-2-4 12,11 6-1-13,9 1 1 0,15-1 2 12,8-4-2-12,22-2 0 14,14-5 1-14,19-6 0 14,23-2 0-14,18 0 0 13,12-1 0-13,12 4 2 14,9 2-6-14,-1 5 1 14,4 8-19-9,-3 6-6-5,0 5 8 14,-1477-1 6-14,2939 6 7 13,-1475 3 4-13,4-5 2 14,-12-6 1-14,-15-5 0 14,-20 0 2-14,-19-8-1 13,-27-3 2-13,-26 0-2 14,-15-2-1-9,-24 2 1-5,-20 3-1 14,-19 0 2-14,-29 2 3 14,-31 6 0-14,-22 3 0 0,-22 10-6 12,-21 19 1-12,-11 12 0 14,-13 12 0-14,-14 13 4 13,-15 15 2-13,-12 6 4 14,-9-3 1-8,-9-5 6-6,-9 0 1 13,-6-5-7-13,-12-11-4 14,-8-16-2-14,-16-16 1 14,-17-13-8-14,-19-8 0 13,-8-13-53 2,-15-11-60-15,0-18 22 14</inkml:trace>
    </iact:actionData>
  </iact:action>
  <iact:action type="add" startTime="25490">
    <iact:property name="dataType"/>
    <iact:actionData xml:id="d2">
      <inkml:trace xmlns:inkml="http://www.w3.org/2003/InkML" xml:id="stk2" contextRef="#ctx0" brushRef="#br0">18995 16153 244 0,'9'-5'93'1,"-6"-1"-72"-1,0-4-11 9,0 4-9 1,0-2-13-9,3-5-3 8,0-3-5 1,3-5 0 0,3-8 11-9,6-3 13 0,3-5 8 7,2 0 12 2,4-2 7 0,3-4-7-9,6-2-5 13,2-2-10-6,1-1-4-1,3 3-5 0,-1 5-1 0,1 6-1 3,-3 7-2-4,-1 9-2 2,1 13-1-1,-3 10 6 1,3 13 2-1,-4 12 1 1,-5 12-2-1,-6 11 1 2,-6 10-1-2,-9 6 0 2,-6 0 0-4,-6 0 4 3,-9-1 5-1,-6-7 4 1,-12-5 2-1,-9-11-6 1,-8-8-3 0,-4-11-3-1,1-7 0 3,-1-9-4-5,6-4 0 3,4-12 3-1,2-12 3 0,3-11 9 1,6-13 3-1,4-9-4 1,8-7 0-1,6-11-2 2,9-7 1-3,6 1-2 4,3 1-1-5,3-2-5 2,0-1-1 1,3 3-3 0,-3 2-1-2,0 12-1 3,-1 7 0-1,-2 10 0-1,0 9-2 3,-3 7 0-5,0 6 3 2,-9 21-7 8,-6 21 3-7,-5 22 2-1,-7 15 2 1,-6 16 1-1,-3 21-3 2,-2-2 2-3,-1-1 1 4,0 1 2-6,3-3-1 4,7-3 2-1,5-10 0 2,3-5 1-2,6-6-2 0,6-8 1 2,6-8-4-1,3-5 0 1,0-8 3-4,0-10 1 2,0-4 1 0,0-12 0 1,0-11-7 0,-3-13 0-1,-6-14-8 1,-6-7-1-1,-3-6-2 1,-3-2 1-1,-3 2 7 3,1 6 3-5,2 5 3 2,-3 5 0 1,3 5 4 0,3 6 2-1,0 8-5 0,-3 2 0 1,1 3 1 0,-1 6 1 1,0-1-4-2,-3-3-1-1,0 1-8 2,0-6-2-1,-2-2 5 1,2-3 1-1,-3-5 8 1,-3-6 6-1,-6-7-2 2,-2-8 2-3,-4-1-5 4,-3 3-2-5,1 3-3 2,2 6 1 1,0 7-1 1,1 5 0 3,-1 11 4-4,0 8 3 2,3 13 9-8,-2 8 3 7,2 6 7-3,0 2 5 3,4 0-14-2,2 0-3 4,3-5-13-10,3-9-4 5,6-4-41 6,6-11-20-7,6-13-39 3,9-14-17-3,12-7 15 11</inkml:trace>
    </iact:actionData>
  </iact:action>
  <iact:action type="add" startTime="26646">
    <iact:property name="dataType"/>
    <iact:actionData xml:id="d3">
      <inkml:trace xmlns:inkml="http://www.w3.org/2003/InkML" xml:id="stk3" contextRef="#ctx0" brushRef="#br0">21052 15280 276 0,'-3'-6'104'0,"-15"-2"-81"1,-23-7-8 4,14 9-9 5,-30-2-6-4,-20 0 0 1,-24 0 0 1,-18 6 0-1,-12 2 0 2,-9 8 0-9,0 5 0 8,9 0 4 0,6 0 2-2,9 1-2 3,12-6-3-3,14-6-11 5,10-2-4-6,20-8-68 8,16-10-65-12,29-6 40 7</inkml:trace>
    </iact:actionData>
  </iact:action>
  <iact:action type="add" startTime="26932">
    <iact:property name="dataType"/>
    <iact:actionData xml:id="d4">
      <inkml:trace xmlns:inkml="http://www.w3.org/2003/InkML" xml:id="stk4" contextRef="#ctx0" brushRef="#br0">20582 15015 296 0,'-24'3'112'1,"-9"5"-87"0,-29-8-2 6,26 2-9 3,-24-2-10-9,-8-2-3 9,-9-1-22 0,-1 0-9 0,7 3-95-9,5-2-40 7</inkml:trace>
    </iact:actionData>
  </iact:action>
  <iact:action type="add" startTime="27518">
    <iact:property name="dataType"/>
    <iact:actionData xml:id="d5">
      <inkml:trace xmlns:inkml="http://www.w3.org/2003/InkML" xml:id="stk5" contextRef="#ctx0" brushRef="#br0">16846 16163 272 0,'-41'30'101'1,"20"-15"-78"0,-39 9 0 0,33-16-4 5,-14 3-13 4,-7-1-1 0,-8-2-8 0,-4-2 0-9,-2-6 1 9,8-6-21-9,6-10-7 7,7-7-84 9</inkml:trace>
    </iact:actionData>
  </iact:action>
  <iact:action type="add" startTime="27713">
    <iact:property name="dataType"/>
    <iact:actionData xml:id="d6">
      <inkml:trace xmlns:inkml="http://www.w3.org/2003/InkML" xml:id="stk6" contextRef="#ctx0" brushRef="#br0">16858 15939 360 0,'-15'31'134'1,"-6"-23"-104"0,-26 3-8 2,20-9-10 7,-15 1-33-4,-14-3-11 0,-19 0-58 2,-8 0-27-1,-15-5 3 2,3-6 6-1</inkml:trace>
    </iact:actionData>
  </iact:action>
  <iact:action type="add" startTime="27922">
    <iact:property name="dataType"/>
    <iact:actionData xml:id="d7">
      <inkml:trace xmlns:inkml="http://www.w3.org/2003/InkML" xml:id="stk7" contextRef="#ctx0" brushRef="#br0">14155 16489 376 0,'-35'8'140'1,"17"-14"-109"0,-15-9-13 3,21 4-12 3,0-13-32 2,3 3-8-2,3-45-7 3,6-8-3-5,9-3 25 3,6 0 5-7,9-2 8 5,9 2 21 1,2 11 10 2,10 11-1-1,6 7 0-1,5 14-2 1,7 10 1 1,2 16-13-3,4 16-3 3,-1 10-7-2,-2 11-1 0,-7 11 1 0,-5 8 2 0,-13 7-1 1,-14 17-1-1,-15 2 1 1,-18 0 1 0,-18-3-1 1,-11-5 2-4,-13-7 0 4,-9-6 3-2,-5-8-1 1,-1-16 0-2,4-11 1 2,5-13 3 0,7-13 2 0,8-13 1 0,6-21 0-2,9-16 0 3,10-14 0-2,5-7 0 0,6-8 0 0,3-6 0 0,3-2-6 1,3 7-4 0,3 9-6 0,2 8-2-2,4 7 3 4,0 9 1-4,3 7 4 3,0 8 1-4,-6 11-1 4,0 8-2-2,-12 21-4 6,-6 16 2-5,-9 13 1 1,-12 19 1-3,-9 18 0 2,-8 11 0-1,-10 5 0 0,-2 5 0 1,-4 0 0 0,4 3 2-1,-1 0 1 0,0-5-4 1,1-6 1 0,14-18-5 1,-8 24-1-4,8-6-4 4,9-13 1-2,12-10-11 0,12-9-4 1,9-7 10 0,6-11 6-1,3-8 24 0,3-10 15 2,-3-14 1-2,-6-15 2 2,-6-22-22-4,-12-8-6 2,-9 1-16 2,-5-3-6-3,5 10 3 2,-18-13 3 0,-2 0 6-1,2 5 2 1,3 3 6 1,3 3 2-3,7 2 0 3,2 1-1-3,6 2-1 1,0-3 0 0,9 0-2 1,3 1 1-1,6-1-2 2,3-8 2-1,3 3-4-1,3-2 0 2,3-1 1-4,6-2 0 2,0 2-5 1,6-7-1-1,6-4-19 1,8-7-9 0,13-11-57-1,12 1-24 1,11-4-28 7</inkml:trace>
    </iact:actionData>
  </iact:action>
  <iact:action type="add" startTime="28868">
    <iact:property name="dataType"/>
    <iact:actionData xml:id="d8">
      <inkml:trace xmlns:inkml="http://www.w3.org/2003/InkML" xml:id="stk8" contextRef="#ctx0" brushRef="#br0">16153 15190 420 0,'6'5'159'4,"-9"-5"-124"-3,-21 3-11 3,6-1-16-3,-18-2-16 7,-20 0 0 3,-28 0-7-2,-14 0-3-8,-18 3 10 9,-18 2-18-9,-6 1-7 8,-12 4-27 1,-5 3-12-1,-7-2-57 2</inkml:trace>
    </iact:actionData>
  </iact:action>
  <iact:action type="add" startTime="29125">
    <iact:property name="dataType"/>
    <iact:actionData xml:id="d9">
      <inkml:trace xmlns:inkml="http://www.w3.org/2003/InkML" xml:id="stk9" contextRef="#ctx0" brushRef="#br0">12244 16052 300 0,'-38'19'112'1,"5"-6"-87"0,-12-2-35 0,25-9-24 5,-10-4-35 4,-9-9-12-9,-3-5-7 8,-8-10-1 2</inkml:trace>
    </iact:actionData>
  </iact:action>
  <iact:action type="add" startTime="29513">
    <iact:property name="dataType"/>
    <iact:actionData xml:id="d10">
      <inkml:trace xmlns:inkml="http://www.w3.org/2003/InkML" xml:id="stk10" contextRef="#ctx0" brushRef="#br0">12825 16013 264 0,'-12'-6'99'10,"0"6"-77"-9,-18-2 9 0,15 2 1 7,-11 5-7 2,-13 6 3 0,-18 4 6-9,-14 7 5 8,-21 9-20 1,-10 1 11-9,-8 0 5 3,-12-6-13 0,-6-5-2 10,0-7-8-6,0-12 0 0,0-7 2 0,12-8 1-1,12-11-6 3,12-8-3-5,11-5-10 2,16-10-5 0,14-20-50 1,25-17-22 0,29-14-110 7</inkml:trace>
    </iact:actionData>
  </iact:action>
  <iact:action type="add" startTime="29783">
    <iact:property name="dataType"/>
    <iact:actionData xml:id="d11">
      <inkml:trace xmlns:inkml="http://www.w3.org/2003/InkML" xml:id="stk11" contextRef="#ctx0" brushRef="#br0">12652 15499 400 0,'-24'29'151'1,"-11"-21"-118"0,-43 3-26 3,31-11-19 4,-25-5-55-1,-23-9-19 2,-21-9-54-2,-21-9-22 1</inkml:trace>
    </iact:actionData>
  </iact:action>
  <iact:action type="add" startTime="29996">
    <iact:property name="dataType"/>
    <iact:actionData xml:id="d12">
      <inkml:trace xmlns:inkml="http://www.w3.org/2003/InkML" xml:id="stk12" contextRef="#ctx0" brushRef="#br0">10289 15486 468 0,'-27'124'176'1,"12"-60"-137"0,-15 31-44 0,19-58-28 5,-1 3-105 4,-3-3-39-9,-6-8 38 8,-9-24 23 1</inkml:trace>
    </iact:actionData>
  </iact:action>
  <iact:action type="add" startTime="30130">
    <iact:property name="dataType"/>
    <iact:actionData xml:id="d13">
      <inkml:trace xmlns:inkml="http://www.w3.org/2003/InkML" xml:id="stk13" contextRef="#ctx0" brushRef="#br0">9411 15650 408 0,'0'-3'151'1,"6"-4"-118"0,6-9-8 9,0 5-12-3,11-5-19-6,13-5-1 9,18-5 2-1,14-1 2-3,12 1 2-1,7 7-4-4,-1 6 1 7,-6 5 0 2,-5 13 2-9,-10 11-4 8,-8 8 0 1,-21 10 3 1,-18 11 1-10,-24 8 2 7,-21 8 2 2,-27 0 8 0,-11-3 5-9,-13-5-3 14,-2-5-2-10,-3-3-5 4,2 2-2 1,4-2-1-9,8 0-2 8,10-2-17 1,5-6-6-9,10-6-31 8,8-7-10 1,0-8-71 0,12-27-43 2,12-18 80-4</inkml:trace>
    </iact:actionData>
  </iact:action>
  <iact:action type="add" startTime="30504">
    <iact:property name="dataType"/>
    <iact:actionData xml:id="d14">
      <inkml:trace xmlns:inkml="http://www.w3.org/2003/InkML" xml:id="stk14" contextRef="#ctx0" brushRef="#br0">9822 14835 384 0,'-12'8'145'1,"-3"5"-112"0,-15 27-12 0,18-16-14 6,-3 10-11 3,-3 11 3-9,0 16 4 12,4 11 3-8,-1 4-2 5,3-2-1-9,0-2 3 0,0-9-30 13,0-5-13-10,0-5-122 19</inkml:trace>
    </iact:actionData>
  </iact:action>
  <iact:action type="add" startTime="30759">
    <iact:property name="dataType"/>
    <iact:actionData xml:id="d15">
      <inkml:trace xmlns:inkml="http://www.w3.org/2003/InkML" xml:id="stk15" contextRef="#ctx0" brushRef="#br0">9324 15417 288 0,'6'6'110'1,"-3"-4"-86"0,-3 1-6 3,0 0-15 11,-6 20-7-7,0 12 6-1,1 15 6 1,-1 8-4 0,-3 8 31-7,0 3 16 5,-6-3-6 3,3-8-2-4,0-7-31 6,0-9-11-6,0-8-63 3,-3-12-26 0,-6-14-70 6</inkml:trace>
    </iact:actionData>
  </iact:action>
  <iact:action type="add" startTime="30956">
    <iact:property name="dataType"/>
    <iact:actionData xml:id="d16">
      <inkml:trace xmlns:inkml="http://www.w3.org/2003/InkML" xml:id="stk16" contextRef="#ctx0" brushRef="#br0">8896 15923 292 0,'-12'5'110'0,"3"-5"-86"1,-3 0 13 3,9-3 2 3,-3 1-14 3,0-6-3-5,0 0-6 6,3-3-2-7,0 3-8 4,3 0 9-7,3 3 7 6,3 2 0 1,3 3-1-2,6 6-11 3,3 2-4-2,3 5-4 1,-3 5-2 0,-1 4 3-1,-5 1 2-1,-6 6 0 3,-9 1 0 0,-12 7-1-2,-17 2 2 1,-16 1 1-1,-20-3 3 0,-13-8-1 1,-11-8 2-1,-18-10-6 3,-6-16-3-4,-3-14-8 2,0-15-1 0,3-17-17-2,5-17-7 1,10-28-52 1,6-23-23 0,24-10-60 8</inkml:trace>
    </iact:actionData>
  </iact:action>
  <iact:action type="add" startTime="31314">
    <iact:property name="dataType"/>
    <iact:actionData xml:id="d17">
      <inkml:trace xmlns:inkml="http://www.w3.org/2003/InkML" xml:id="stk17" contextRef="#ctx0" brushRef="#br0">8524 15348 532 0,'21'38'200'1,"-15"-25"-155"0,-1 3-83 4,-5-16-50 1</inkml:trace>
    </iact:actionData>
  </iact:action>
  <iact:action type="add" startTime="31510">
    <iact:property name="dataType"/>
    <iact:actionData xml:id="d18">
      <inkml:trace xmlns:inkml="http://www.w3.org/2003/InkML" xml:id="stk18" contextRef="#ctx0" brushRef="#br0">6777 15576 452 0,'-27'79'167'0,"18"-12"-129"1,3 17-42 4,6-49-27 3,0 4-10 0,0-2 2-1,3-5-5 1,3-3 1-1,9-16-59 1,11-15-23 0,13-33 30-1,21-18 14 0</inkml:trace>
    </iact:actionData>
  </iact:action>
  <iact:action type="add" startTime="31690">
    <iact:property name="dataType"/>
    <iact:actionData xml:id="d19">
      <inkml:trace xmlns:inkml="http://www.w3.org/2003/InkML" xml:id="stk19" contextRef="#ctx0" brushRef="#br0">8000 14930 452 0,'-60'30'170'1,"7"-17"-132"0,-48 8-15 4,47-13-17 3,-17 0-64-1,-13-6-22 0,-5-2-43 1,0-5-18 0,-4-3 25 3,1 0 14-7</inkml:trace>
    </iact:actionData>
  </iact:action>
  <iact:action type="add" startTime="31870">
    <iact:property name="dataType"/>
    <iact:actionData xml:id="d20">
      <inkml:trace xmlns:inkml="http://www.w3.org/2003/InkML" xml:id="stk20" contextRef="#ctx0" brushRef="#br0">6580 15531 392 0,'-6'61'145'1,"0"-32"-112"0,0 16-3 5,3-24-10 0,0 8-18 3,-3 6 0-2,0 4 2 1,-6 6 2-2,1 6-2 2,-7-1 10-7,-9 8 8 5,-9 0-7 2,-8-5-1 0,-7-10-4 1,-6-9-1-2,-5-13-10 1,-10-10-1 1,1-14 2-4,3-13 2 4,5-8 13-3,3-10 5 0,7-14-2 2,8-13 2-1,10-10-7 1,11 0 0-1,18 2-13 3,9-5-2-5,24 2-17 4,20-2-7-3,10 5-38 2,5 11-14-1,1 21-69 2,-10 19-29-3,-14 15 44 11</inkml:trace>
    </iact:actionData>
  </iact:action>
  <iact:action type="add" startTime="32171">
    <iact:property name="dataType"/>
    <iact:actionData xml:id="d21">
      <inkml:trace xmlns:inkml="http://www.w3.org/2003/InkML" xml:id="stk21" contextRef="#ctx0" brushRef="#br0">6044 15915 416 0,'-12'39'154'0,"3"-28"-120"1,-2 2 1 5,8-8-7 0,0-5-29 3,0-10-8-3,6-9-43 4,3-12-16-5,14-9-58 3,1-5-24-1,9-3 39 1,0 6 20-2</inkml:trace>
    </iact:actionData>
  </iact:action>
  <iact:action type="add" startTime="32395">
    <iact:property name="dataType"/>
    <iact:actionData xml:id="d22">
      <inkml:trace xmlns:inkml="http://www.w3.org/2003/InkML" xml:id="stk22" contextRef="#ctx0" brushRef="#br0">4717 15634 444 0,'-21'16'167'1,"21"-13"-129"0,-6-3-25 3,6 0-18 4,6-3-12-1,0-7 0 4,9-9 5-6,3-2 5 1,2-3 4 4,4-2 6-9,3-1 3 3,6-2-5 5,8 3-2-2,7-1 0 0,3 3 0 1,-10 11-2 0,4 8 2-2,-3 13-4 5,-4 8-1-6,-8 13 0 4,-9 5 2-1,-12 14 2-1,-12 2 1 1,-21 0 9-1,-3-2 7 0,-8-8-3 2,-1-6 1-1,6-8-4-1,-15-12 0 0,7-14 1 1,5-14 1-1,3-12-5 1,9-11-2-2,7-11 0 3,2-10 2-3,3-11-1 3,3-5 2-3,3 8-4 5,0 10 0-7,3 9-3 5,0 10-3-2,0 10 4 1,0 6 1-1,0 8-5 1,0 10-2-1,-6 19-1-4,-6 19 4 7,-9 12 1-1,-9 14 3-4,-8 5-1 0,-4 11-1 5,0 8 3-9,1-6 2 8,11-5-2 5,3-8 0-6,12-8-3 1,6-5-3-3,9-5 2 4,0-6 0-5,3-7 1-2,0-9 2 2,0-7 1 5,-3-3 3 0,0-11-1-9,-3-8 0 8,-3-7-8 1,-12-12-2 0,-2-1-9 0,-4-4-4-9,-6-2 1 8,0-3 2 1,-8 3 9-9,-1 5 3 8,3 6 7 1,0 2 2 0,4 3 2 0,-7 5 2-9,0 3-5 8,1 5-3 1,2 5-1-9,0 3-1 14,0 2 4-11,1 9 5 6,-1 5-1-9,0 2 1 8,1 3-3 1,8 0 1 0,3-5-6 0,6-5-1-9,6-6-33 8,12-24-99 1,12-28-11 0,21-25-11 10</inkml:trace>
    </iact:actionData>
  </iact:action>
  <iact:action type="add" startTime="33222">
    <iact:property name="dataType"/>
    <iact:actionData xml:id="d23">
      <inkml:trace xmlns:inkml="http://www.w3.org/2003/InkML" xml:id="stk23" contextRef="#ctx0" brushRef="#br0">6509 14467 452 0,'-39'45'170'1,"-12"-2"-132"0,-47 15-13 6,47-32-14 3,-29 4-33-9,-15 1-8 8,-12 1-16 1,-6-8-4 1,-6-3 27-2,-1-2-43-8,-8-4-16 4,-11-1-44 10</inkml:trace>
    </iact:actionData>
  </iact:action>
  <iact:action type="add" startTime="33463">
    <iact:property name="dataType"/>
    <iact:actionData xml:id="d24">
      <inkml:trace xmlns:inkml="http://www.w3.org/2003/InkML" xml:id="stk24" contextRef="#ctx0" brushRef="#br0">3222 14915 404 0,'-5'0'151'9,"-1"5"-118"-8,0 8-35 0,3 0-25 7,3 11-3 2,3 11 4-9,3 12 16 8,0 25 6 1,-3 7 3 0,-6 8 27-9,-6 9 15 0,-3 7-15 7,-9 3-4 2,-6-3-13 0,3 0-6-9,-5 0-5 8,2 3-1 1,9-6 2 0,3-2 2-4,6-5-9 3,6-8-2-2,6-6 7 1,9-13 4-1,15-8 2 2,8-5 1-1,13-5 2-2,21-3 1 4,11-3 3-5,21-5 1 2,12-2 3 1,6-9 2-1,18 1-3 1,12-9 0-1,6-2-5 1,14-3 0-1,13-5-3 2,12-3 0-3,17-5-6 3,6-2 1-2,15-6 0 0,9-3 0 0,6 3 0 1,4 3 0-1,13 2 0-2,1 1 2 3,3-1-1 2,12 0-1 0,3-2-2-5,6 0-1 2,68-3 4 1,-12-5 1-3,3 5 0 0,3 0-2 5,4 3 1 0,-1-1-1-9,0 6 0 8,6 0 2 1,3 6-1 0,-2-1-1-4,2 0 1-2,3-5 1 6,-3 5-3 0,6-2-2-9,0 2-1 8,9 3 3 1,-3-2 0 0,3-1 3 0,-6 5-3-9,0 9 0 8,-2 2 1 1,-1 3 0-9,-12 5 0 9,-15 0 0 0,-6-2 0-1,-14-1 0-8,-10-5 0 9,-11-2 0-1,-9 2 0 1,-6-3 2-9,-10 6-3 8,-14 3 0 1,-6 2 1 0,-12-3 2-9,-11-2-1 8,-7 0 2 2,-15-6-4-2,-11 1 0 2,-10-8-1-9,-5-9 0 5,-19-4 2 3,-8-12 2-9,-9-12 3 8,-6-14 4 1,-9-21 0 0,-9-18 2-9,-6-14-6 8,-3-23-3 1,-12-19-4 1,-12-11-1-5,-5-18-3-3,-7 3-1 7,-18 2-1 0,-8 1 0-9,-12 17 2 8,-13 14 4 1,-11 6-6 0,-15 2-2 0,-15 15-5-9,-11 9-4 8,-13 8-5 1,-15 7 0-9,-17 6 2 14,-21 6 1-8,-16 12 7 0,-17 6 4 1,-21 10 8 0,-20 6 3-1,-25 10 1 3,-17 5 1-9,-15 9 4 6,-13-1 4 2,-17 8 2 1,-12 1 5-9,-14-1-4 8,-25-2 0 2,-21-6-8-2,-23-10-4 1,-15-13 1-9,-15-6 0 8,-15-13-4 1,-3-5-1-9,-12-3 3 8,-8 3 1 1,-1 5 6 0,-18 3 3-9,-11-1-4 8,-16-2 1 1,-14 1-5 0,-21-9-2-3,-9 8 0-3,-3 10-1 5,0 14-3 1,0 13 2-9,3 11 1 8,-3 10 2 2,-3 9-1-2,-15 7-1 1,-12 3 1-9,-9 0 1 9,-2 2 1-1,2-2 3-8,6 2 1 8,12 1 1 3,18 2 9-3,27 0 4-1,39 0-7 0,38 8-1 0,33 0-3 1,47 0 1-5,37-2-4 4,50-4 1-1,26-4-5 1,37-9 0-1,29-5-3 1,30 1-1-1,17-6-15 0,25 0-4 3,23-3-23-4,13-5-10 2,20-8-67-2,24-13-27 2</inkml:trace>
    </iact:actionData>
  </iact:action>
  <iact:action type="add" startTime="42515">
    <iact:property name="dataType"/>
    <iact:actionData xml:id="d25">
      <inkml:trace xmlns:inkml="http://www.w3.org/2003/InkML" xml:id="stk25" contextRef="#ctx0" brushRef="#br0">10926 11086 168 0,'21'5'63'1,"-18"-2"-49"0,-3-3 14 2,0 0 13 13,-9 3-15-9,-12-1-12 1,-9 4-7 0,-12 2-5-1,-11 5-2-6,-13 3 1 4,-14 2-1 4,-18 3 0-2,-18-5 2 2,-18-3 3-2,-9-5 7 0,-15-8 4 0,-3-2 7 1,-2-4 3 0,-1-2-5 0,-3 3 0-1,15 0-8 3,13 2 0-6,14 6-6 4,17 2-2 0,19 3-2 0,18 0-3-1,14-3-10-1,12-2-4 3,16-3-226 14,44-13 93-17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32:18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89">
    <iact:property name="dataType"/>
    <iact:actionData xml:id="d0">
      <inkml:trace xmlns:inkml="http://www.w3.org/2003/InkML" xml:id="stk0" contextRef="#ctx0" brushRef="#br0">22409 11086 64 0,'-110'8'27'1,"42"-3"-21"0,-42 3 7 0,56-5 4 11,-23-3-7-11,-30 0-1 14,-15-11-1-14,-21-10 0 13,-18-13 0-13,-15-17 0 14,-11-17-2-10,-10-9-1-4,-2-18 1 13,-1-19 3-13,-2-8 11 14,15-15 5-14,11-4 9 14,18-1 3-14,24-17-19 13,18 5 3-13,24-15 0 0,23-11 0 13,25-10 2-13,20-12-11 14,18-12-2-9,24-5-4-5,21-17 1 14,17 1-6-14,19-4-3 15,11 1-8-15,18-2-2 14,12 7-2-14,12 3-1 13,15 7-3-13,9 12 1 0,8 15 4 13,16 19 4-13,6 20 2 18,11 25 3-18,13 32-1 13,14 39 4-13,15 42-2 17,12 43 1-13,15 45 0 3,3 55-2-1,6 59 3 1,-3 47 0 1,-15 45 1-3,-21 27 0 2,9 76 2-1,-57-13 1 0,-50-18-1 1,-47-27 1-1,-43-21-4 1,-44-32 0-2,-35-13 1 3,-43-24 0-2,-26-5 2 3,-30-16 3-6,-18-13-4 5,-26-3-1-2,-10-18 2 1,-20-6 3-1,-9-15 4 1,-16-25 2 0,16-28-5-1,6-22-2 2,8-34-11-3,19-21-5 1,11-29-30 1,21-24-12-1,15-35-32 8</inkml:trace>
    </iact:actionData>
  </iact:action>
  <iact:action type="add" startTime="4284">
    <iact:property name="dataType"/>
    <iact:actionData xml:id="d1">
      <inkml:trace xmlns:inkml="http://www.w3.org/2003/InkML" xml:id="stk1" contextRef="#ctx0" brushRef="#br0">22773 4199 200 0,'-21'34'77'1,"0"1"-60"0,-27 41-3 3,21-25-3 3,-14 55-2 1,-10 34 2 0,-5 32-5 0,-7 32-2-1,1-9-2 0,-1 17 1-6,-2-8 0 5,5-14-1 3,4-10 1-3,8-24-4 4,6-26 0-4,7-22-65 9,2-23-61-7,6-32 32-1</inkml:trace>
    </iact:actionData>
  </iact:action>
  <iact:action type="add" startTime="4493">
    <iact:property name="dataType"/>
    <iact:actionData xml:id="d2">
      <inkml:trace xmlns:inkml="http://www.w3.org/2003/InkML" xml:id="stk2" contextRef="#ctx0" brushRef="#br0">21436 6022 272 0,'18'108'104'0,"-6"-52"-81"1,-6 45 14 7,-6-46 1-3,0 14-18 4,-3 2-6-2,0 6-8 0,0-3-5 1,0-8 0 0,3-15 1-7,6-14 1 5,15-19 5 1,14-28 3 2,19-17 5-3,17-18 2 5,7-21-3-6,11-13 1 1,6-1-9 3,4 11-4-2,-1 9-33 1,9 17-15-1,12 27-105 8</inkml:trace>
    </iact:actionData>
  </iact:action>
  <iact:action type="add" startTime="5529">
    <iact:property name="dataType"/>
    <iact:actionData xml:id="d3">
      <inkml:trace xmlns:inkml="http://www.w3.org/2003/InkML" xml:id="stk3" contextRef="#ctx0" brushRef="#br0">23597 5244 292 0,'33'-29'110'1,"-42"40"-86"0,-42 12-17 0,16 12-13 11,-31 36-3-11,-26 54 4 15,-33 54 6-11,-21 60 2-4,-27 41-1 14,-17 27-4-14,-30 29 1 0,-10 3-10 12,-8-3-5-12,-3-19 8 14,12-13 6-14,9-5 2 14,17-21 0-14,28-18 12 13,26-30 4-13,15-13-2 16,18-22 0-11,15-28-6-5,17-27-3 14,13-18-13-14,17-27-5 13,13-26-186 2,32-79 74-1</inkml:trace>
    </iact:actionData>
  </iact:action>
  <iact:action type="add" startTime="5860">
    <iact:property name="dataType"/>
    <iact:actionData xml:id="d4">
      <inkml:trace xmlns:inkml="http://www.w3.org/2003/InkML" xml:id="stk4" contextRef="#ctx0" brushRef="#br0">20740 5961 220 0,'95'66'85'0,"-42"-13"-66"1,25 40-8 6,-34-35-6 0,22 58-5 1,26 54 0-1,18 60-3 2,18 48 0-2,9 23 2 0,3 14 4-6,6 11 6 4,3-6 1 3,-12-16 2 0,-6-18 0-1,-9-38 0 3,-12-25 16-5,-12-30 6 2,-9-24-9 2,-5-34-2-2,-13-24-11 0,-5-15-3 0,-4-14-38 1,-2-6-18 0,-4-2-89 7</inkml:trace>
    </iact:actionData>
  </iact:action>
  <iact:action type="add" startTime="19387">
    <iact:property name="dataType"/>
    <iact:actionData xml:id="d5">
      <inkml:trace xmlns:inkml="http://www.w3.org/2003/InkML" xml:id="stk5" contextRef="#ctx0" brushRef="#br0">2327 6276 108 0,'-3'0'41'1,"6"5"-32"0,-3 3 17 12,0 0 8-12,3 3-5 14,2 5 0-14,-5 7-7 14,0 4-4-14,-5-1-10 13,-1 6 1-13,-3 8 2 0,0 5 7 13,-9 8 3-8,0 18-10-5,3 14-4 14,3 10-3-14,3 8 2 13,-3 14-3-13,6 2 0 14,3 8-1-14,-5 10-2 14,-1-2 1-14,0-3-1 13,-3 9 0-13,0-12 0 14,-6-10 0-9,6-2 2-5,-6-11-1 14,6-6 2-14,3-5-2 13,6-5-1-13,-3 0 1 14,6-2-1-14,6-4 0 0,-3-4 0 13,6-6 0-13,0-8 0 13,3-3 0-13,6-10 0 14,-6-5 0-9,6-6 2-5,3 1-1 14,2-4 2-14,4 1 0 14,-6-6 3-14,9-2 3 13,-9-5 5-13,2-1-8 14,4-5-1-14,15 11-5 14,-3-6-3-14,11 4-5 16,1-4-2-14,5 0 5-2,10-2 2 17,-4-3 0-11,4-5 2 1,2-2 1 2,4-7 0-5,5 1 0 3,4-5 0-1,2 0 0 0,12-3 2 1,9 5-1 0,0 0-1-1,7 1 1 1,5-1 1 0,6 3-3-2,0 2 0 4,3-4 1-4,0 2 2 1,3 2-6 1,3 1-1-1,3-1-1 1,6 4 4-2,-3 1 1 3,2 1 3-2,1 0-3 2,0 3-2-3,3 2 2 4,0 0 0-5,-12-2 3 3,3 2 1-1,-6-3-1 0,0-2-2 0,-3-3 1 2,-3 1-1-1,3-1 0-1,-3 0 0 2,0 0 0-3,3-2 0 1,3-1 0 1,3 1 0-1,0-6-9 1,3 1-4-1,0-4-4 1,3-2 0-1,6 0 4 1,5 3 4-1,7 0 5 2,6 2 2-3,3 3-1 1,11-3 2 1,-2-2 1 0,9-1 2-1,2-2-8 1,-2-2-3-2,8-4 0 3,-8 1 3-1,8 0 1-1,7 0 3 0,5-1-4 1,6 4 0-1,1-1-4 1,2 3 1-2,0-5 5 3,-2 2 2-2,-7-2 4 9,4 2 1-15,-4 0 3-1,3 9 1 1,1 2-1 14,2 5-1-14,-2 0-6 13,-4 6 1 2,0-3 2-15,-2 5 3 14,-4-3 7-14,-5 6 2 13,-10-3 1-13,4 0 1 0,-18 1-6 13,-4-4-2-8,-2 1-6 10,-9-4-2-15,-3-4 0 0,-4 0 2 13,-8-6-1-13,-12 0-1 13,3-5 3-13,0 0 0 14,0-2-4-14,-9-4 1 0,0-4 6 12,1-6 6 3,-7-3-6-9,-6-2-3-6,0-5 2 13,0-3 1-13,-9-8 4 14,-8-6 1-14,-10-10-3 0,-3-13-3 12,-2-11 0-12,-4-13-1 14,-2-10-2-14,-1-19-2 14,-2 0-2-14,-1-6-1 13,-5-4 2-7,-1-1 2-6,1-5 0 14,-4-10 2-14,-2 2-2 13,-1-8-1-13,-2-16-2 14,-3 6 1-14,-4-11-1 13,-2 8 0-13,-6 0 2 14,-1 0 0-14,-2 13-3 14,-6-2 2-9,-6-4-4-5,-9 15 1 14,-6 9-3-14,-9 4 0 14,-3 10-1-14,-3 13 0 13,-3 16 2-13,0 5 2 0,-3 8-1 13,0 11 1-13,-6 8 3 13,-2 5 2-13,-4 8-5 20,-9 8-1-20,-3 11-1 0,-11 7 4 23,-7 9-4-20,-2 7 2 5,-10 6 2-2,-11 4 1-1,-12-1 1 3,-7 2 0-3,-2 2 0 2,-12 1 2-1,-12-1-1 2,-3 6 2-3,-15 0-2 4,-12 0-1-5,-11 3 1 4,-13 2 1-2,-2-3-1 1,-13 1-1-1,-8-3-2 1,-13 0 1-2,-2-3 1 3,-18 0 2-1,6-5 5-1,-12 3 4 1,-3-9-6-1,-12-2-1 0,-6-5 0 1,-3-3 2-2,-15 3-3 3,6-3 0-2,0 0-1 1,-9 0 1-2,4 0-4 0,-13-3 0-5,-3-2 1 14,-2-3 2-14,-10-2-3 13,3 2-2-13,4 0 4 14,-4 5 1-13,7-2 0-1,11 8 1 14,0 0-4-14,6 5 0 13,-3 0 3-13,-5 0 3 14,-1 2 0-14,-6 1 2 14,-5 2-4-14,2 0-2 13,3 3-3-13,-2-2 1 14,-4-1 1-9,0 3 0-5,4-5 2 15,-13-3 3-15,13-3 0 14,2 0 2-14,21 3-4 14,6-2 0-14,24 2-1 0,18 0-2 12,17 2 1-12,16 1-1 14,11 2 2 1,16 0 1-12,8-5-4-3,12 0 1 14,6-2-16-14,9-3-4 0,18 2-43 12,21-2-17-12,14-9-26 14</inkml:trace>
    </iact:actionData>
  </iact:action>
  <iact:action type="add" startTime="23455">
    <iact:property name="dataType"/>
    <iact:actionData xml:id="d6">
      <inkml:trace xmlns:inkml="http://www.w3.org/2003/InkML" xml:id="stk6" contextRef="#ctx0" brushRef="#br0">10244 7369 96 0,'3'-16'35'1,"0"13"-27"0,0-2-2 0,0 5-3 18,6-3-6-18,3-2 0 0,6 0-1 12,6-3 3-12,2 0 0 14,4 0 1-14,0 3 0 14,3 2 0-14,-1 3 0 13,4 3 0-13,6 4 0 14,-1 4 0-14,7 2-3 13,6-2 2-7,8-1 3-6,4-2 1 14,5 0-4-14,9 0 1 13,7-2 0-13,5 1 0 0,6-1 0 13,1 2 0-13,5 0 0 13,3 2 0-13,3 1 2 14,6-3 1-14,6 0-1 14,3-3-2-9,9-2 1-5,6-1-1 14,3 1 0-14,6-3 0 13,0 0 0-13,2 0 2 14,4-3-1-14,6-2 2 14,3 0-2-14,-1-1-1 13,4-2-2-13,-3 1 1 14,2 1 7-6,1 1 4 0,-6 2-3-2,0 1 1 0,-4-4 1 1,-2 1 2-3,33-3 1-4,-22-2 2 13,-8-4-1-13,-3 1 0 14,0 2-7-14,-7 4-4 0,4 1-1 13,-3 9-1-13,-6 5 0 12,-9 2-3-12,-6 6 2 14,-12 3-6-14,-3 7-3 0,-6 6-58 14</inkml:trace>
    </iact:actionData>
  </iact:action>
  <iact:action type="add" startTime="25722">
    <iact:property name="dataType"/>
    <iact:actionData xml:id="d7">
      <inkml:trace xmlns:inkml="http://www.w3.org/2003/InkML" xml:id="stk7" contextRef="#ctx0" brushRef="#br0">9857 8562 72 0,'24'-8'30'1,"-6"3"-24"0,12-1 2 2,-15 4-3 6,8-1 5-2,10 0 4 1,6 1 1-1,8-1 4 0,4-5-5 1,12 0 2-1,2 3-5 1,6 2 1-1,7 1-7 2,5-1-1-3,7-2-2 3,2 5 3-8,3 0 4 5,3 0-7 1,3 0-1 1,1 2 1 1,-4 4 3-4,0-1-2 5,0-5 0-4,1 0 1 2,-1 3 0-1,-3-1 2 1,3 1 1-1,-5-3-3 1,-1 0-3-1,0 0 2 0,-6 0 0 2,-2 0 1-3,-1-3 2 3,-3-2-1-3,1 0 2 1,-1 2 0 2,-8 3 1-2,-7 0-4 1,-5 0-1-1,-7-3-3 0,-5 3-1 0,-9 0-21 3,-4 3-10-5,-2 2-57 10</inkml:trace>
    </iact:actionData>
  </iact:action>
  <iact:action type="add" startTime="27150">
    <iact:property name="dataType"/>
    <iact:actionData xml:id="d8">
      <inkml:trace xmlns:inkml="http://www.w3.org/2003/InkML" xml:id="stk8" contextRef="#ctx0" brushRef="#br0">8595 9811 156 0,'-27'-11'57'1,"7"9"-44"0,-25 2-6 0,21 2-6 5,-12 1-2 4,-8-1 0-9,-7-2 1 8,-8 0 2 1,-7 3-1 2,-8 0-3-11,-7-6 1 4,-5 0 1 5,-6 1 0-3,-4-1 2 3,-5-2 1-7,0 0 5 5,0-3 3 0,0 2 0 0,2 1 3 0,4-3-1-1,6 3 0 1,3 0 1 0,2-1 2 0,13 1-3-1,5 2 2-1,4 1-8 1,5-1-4 0,7 0-2 1,2 1 1-1,0 2-3 1,7 0 0 1,5 0 1 0,-3 0 0-4,10 0 0 3,5 0 2 0,3 2-10-1,6-2-4 0,6-2-43 1,15 2-16-1,12-3-13 10</inkml:trace>
    </iact:actionData>
  </iact:action>
  <iact:action type="add" startTime="30751">
    <iact:property name="dataType"/>
    <iact:actionData xml:id="d9">
      <inkml:trace xmlns:inkml="http://www.w3.org/2003/InkML" xml:id="stk9" contextRef="#ctx0" brushRef="#br0">6747 9790 244 0,'0'-6'93'1,"0"9"-72"0,-9 8-8 2,0-1-8 5,-9 9-1-4,-9 10 2 7,-14 10-5-10,-19 9-2 7,-14 2 0 2,-16 3 2-9,-5-10 2 8,-6-12-8-8,-12-7-2 8,-9-13 2 1,-9-17 0 0,-12-17-6 0,-6-22-3-6,3-16-3 2,12-8-3 4,18-2 14-9,27 4 5 8,14 12 32 1,22 10 17 0,14 10-9 0,9 9-5-9,7 7-19 8,2 6-8 1,0 11-6 0,0 10-4-9,0 5 2 12,0 5 0-7,1 3-19 4,-1 1-7-9,3-1-30 8,-3-3-12 1,9-4-7 7,0-7-12-8,0 1 39-3,12-16 42 2,6-2 22-2,0-3 40-2,3 2 14 6,6 1-13-6,6-1-6 2,-6 3-25 4,6 3-10 0,-1-1-9 0,4 4-7-9,-3-1 0 0,-6 3 1 7,6 0 0 2,3 0-58 0,2-5-67 0,1-6 23 0</inkml:trace>
    </iact:actionData>
  </iact:action>
  <iact:action type="add" startTime="31431">
    <iact:property name="dataType"/>
    <iact:actionData xml:id="d10">
      <inkml:trace xmlns:inkml="http://www.w3.org/2003/InkML" xml:id="stk10" contextRef="#ctx0" brushRef="#br0">5922 8528 220 0,'21'-3'85'1,"-9"16"-66"-1,9 22-1 1,-9-14-3 7,3 24 4 2,2 10 8-6,4 6-8 2,-3 8-1 4,0 13-10 0,0 5-5-9,0-2-2 8,0 5-1-8,-4 0 0 8,-2-3 0 1,-3-5 0-9,-3-8 0 8,0-8 2 1,-3-7-6 0,0-9 1 0,3-3-6-6,-3-4-1 2,3-4-2 4,0-7 0-9,3-5 7 8,6-6 2 1,6-5 5 0,8-3 1-9,10 0-1 13,15 3-2-9,17 0-4 8,18 2 0-9,19 1-3 4,17 5 0-2,17-8 1 3,19-3 2 1,18-5 4-9,20-6 2 8,24-2 0 1,22-2-2 0,16-3 1-9,19 2-1 8,24 3-5 0,2 8 1-8,4 0-7 9,6 5-3 0,-4 3 5 0,4 2 3-6,-4 6 1 2,13-3 4 13,56 6-5-17,-30-3 0 10,-12-8 0-11,-26-6 2 7,-16-5-5-1,-14-7 1 0,-15-6 6 1,3 0 3 0,-15 0 1 0,0 3-2 1,-12-1 1-3,-15 1 1 0,-23 2-1 2,-16-2-1-1,-20-8 7 2,-27-6 3-2,-24-10 14 1,-24-10 10-1,-15-9-9 2,-11-13-5-3,-13-2-11 4,-11-17-4-5,-6-15-12 3,-16-6-3-2,-14-15-6 3,-15-14-1-2,-14-2-8 0,-13-8-2 2,-6 2 13-1,3 24 5 0,1 30 6-2,-4 26 4 2,-12 21-2 0,-11 23-2-1,-13 25 4 0,-23 15 3 1,-33 17-3-1,-29-1-3-1,-43 0-19 3,-35-2-7-2,-45-11-47 9</inkml:trace>
    </iact:actionData>
  </iact:action>
  <iact:action type="add" startTime="38483">
    <iact:property name="dataType"/>
    <iact:actionData xml:id="d11">
      <inkml:trace xmlns:inkml="http://www.w3.org/2003/InkML" xml:id="stk11" contextRef="#ctx0" brushRef="#br0">16796 7358 52 0,'-51'-21'22'1,"18"8"-18"0,-14-3 11 6,23 11 5-6,-9-6-7 8,-6-2-2 1,-8-1-6 0,-7-1-2-9,-8 4-1 9,-4 6-2 0,-2 5-2-1,-7 2 1 1,-5 6 1-9,-12 8 2 8,-10 0 5 1,-14 0 4-4,-18 0-2-2,-11 0 0 6,-13 2-8 0,-12 1 0-9,-2-3 3 8,-16-1 2 1,0-1 0 0,-8-9-1-9,-12-2-1 8,-13-3 2 1,1 0-1 0,-6 2 2-9,3 1-4 14,-7 2-2-14,10 1 2 2,3-4 2 7,6 1 2-9,8-3 1 8,4 0 2 1,5 2-1 0,10 1 0-9,11 2-5 8,9 1-1 1,10-1-3 0,11 0-1-5,6 1-43 13,15-1-56-10,15-5 19 1</inkml:trace>
    </iact:actionData>
  </iact:action>
  <iact:action type="add" startTime="39308">
    <iact:property name="dataType"/>
    <iact:actionData xml:id="d12">
      <inkml:trace xmlns:inkml="http://www.w3.org/2003/InkML" xml:id="stk12" contextRef="#ctx0" brushRef="#br0">16263 12271 160 0,'-12'-13'63'10,"-3"5"-49"-9,-18-8 5 0,12 11-2 7,-8 2-8 2,-16 1-3-9,-14 2-6 8,-19 0 0 1,-11 2 0 0,-15 1 0-9,-15 2 0 8,-12 1 0-8,-6-1 0 8,-12 0 0-2,-6 1 2-6,-9-1 5 14,-8 0 4-14,-4 3-2 13,-11-3 2-13,-4 6-4 14,-14-1 1-14,-4 12-5 14,-8 1-2-14,0 4 0 13,-12 2-1-13,2-3 0 15,-5 6 2-11,-3-5-3-4,0-1 0 13,-3-5 1-13,-6-2 0 14,-3-6 6-14,-3-2 4 14,-3-3-1-14,-3-3 0 13,3 0-1-13,0-2 0 14,0-1-4-14,6-4-3 0,5-3-3 19,4-3 1-19,9 0 1 0,9-6 2 13,6 4-1-13,8-3-1 13,10 5 3-13,14 0 0 14,18 0-6-14,16 0 0 14,-4 0 3-14,30 0 4 13,24 3 3-13,23-1 1 14,16 4 2-9,14-1 1-5,12 0 1 14,9 1 2-14,6-1-7 14,7 3-4-14,2-2-9 13,3 2-1-13,-3 0-30 14,9-3-13-14,15-2-67 14</inkml:trace>
    </iact:actionData>
  </iact:action>
  <iact:action type="add" startTime="40134">
    <iact:property name="dataType"/>
    <iact:actionData xml:id="d13">
      <inkml:trace xmlns:inkml="http://www.w3.org/2003/InkML" xml:id="stk13" contextRef="#ctx0" brushRef="#br0">6351 12420 212 0,'-15'-14'82'0,"3"12"-64"1,-33-6-9 5,22 5-7 1,-19 6-20 1,-9 2-5 0,-11 3 1-1,-13 3 0 3,-8 2 13-5,-12-3 7-4,-9 1 4 7,-9 0 11 1,-10-1 6-4,-10-5-6 3,-4 1-2-1,-9-4-6 1,-3-4-4-1,3-6-3 2,-3-11-1-4,9-5 17 7,9-10 8-8,9-8 4 3,15-6 4 1,6-7-7 0,12 2-2-1,11 0-3 1,13-3-2-1,8-5-6 0,16-10-2 2,17-6 0-3,12-2 0 2,24-3-2 0,9-6-1-1,14-2-8 0,22 0 0 2,17 3-4-2,13 2 2-1,14 3-2 3,12 0 0-3,15 8-1 5,15 8 2-7,15 16 2 4,20 13 2-1,19 26-1 2,8 25 1-2,9 28 0 1,-2 13 0-1,-4 22 2 1,-17 16 0 1,-28 5 0-3,-26-6 2 2,-30 9 8-1,-29 2 3 0,-31-2 2 1,-26-6 4-2,-27 5-11 2,-18 1-4 0,-20-6-3 0,-13-8 1 0,-2-7-6 1,2-11-1-4,1-6-31 2,-1-7-12 1</inkml:trace>
    </iact:actionData>
  </iact:action>
  <iact:action type="add" startTime="42989">
    <iact:property name="dataType"/>
    <iact:actionData xml:id="d14">
      <inkml:trace xmlns:inkml="http://www.w3.org/2003/InkML" xml:id="stk14" contextRef="#ctx0" brushRef="#br0">7452 13388 148 0,'0'3'57'0,"-12"2"-44"1,-12 5-8 1,13-2-5 7,-10 0-7-3,-12 0 0 2,-12 3-14 0,-11 2-4-1,-19-2 4 1,-11-1 2-1,-18 3 9 1,-12 1 4 0,-12-4 6 0,-9 1 2 7,-9-1 4-9,-15-2 3-1,-11-2-4 6,-7-4-3-9,-8-2-1 6,-10-5 1-4,-5-3 10 6,-4-8 7-5,1-2-1 3,2-3 1-1,-8-3 3 1,9 0 3-1,11 0-4 2,10-2-3-3,14-3-10 3,15-1-3-8,9-4 1 6,18-3 6-1,12-5 4 5,12-1 1-7,9 1-1 4,17 0-8-1,4-1-5 0,11-2-7 1,4-2-2-1,11-4 0 1,-2-4 4 1,8-1 1-1,6 1 3-7,9 10 1 0,3 5 3 17,7 6-5-17,5 2-1 13,6 5-7-13,3 6-3 0,9-2-5 13,-1 4-4 2,13 6 0-15,9 2 1 13,0 3 5-13,12 3 4 0,-1 2 5 13,13 3 2-13,5 0 2 14,13 3 0-9,14 2 0-5,15 3 2 14,12-3-3-14,18 1-2 13,15-1 4 2,21 0 3-15,17 1-3 0,10-9-3 13,17 3 3-13,1-5 3 13,14-3-1-13,0-5-2 14,3-1 0-9,-9-2 1-5,-2-7 8 14,-10-1 5-14,-8 0-7 13,-7 3-4-13,1 0-3 14,-25-3-1-14,-11 11 0 14,-12 7 2-14,-9 12-3 13,-24 9-2-13,-9 23 2 14,-12 12 2-9,-8 19 0-5,-10 18 2 14,-8 6 0-14,-13-6 3 13,-14 0-1-13,-9-7 2 14,-13-6-4-14,-11-6 0 13,-9-7-41-13,-3-8-19 0,3-11-24 13</inkml:trace>
    </iact:actionData>
  </iact:action>
  <iact:action type="add" startTime="45330">
    <iact:property name="dataType"/>
    <iact:actionData xml:id="d15">
      <inkml:trace xmlns:inkml="http://www.w3.org/2003/InkML" xml:id="stk15" contextRef="#ctx0" brushRef="#br0">7634 14586 96 0,'-33'0'38'1,"9"0"-29"0,-14 0 3 0,14-2 3 11,-12-1-5-11,-15 1 0 14,-11-1-6-14,-13-2-3 13,-14-1 8-13,-9 1 4 0,-15 0 2 13,-6-3 4 2,-9 3-7-10,-9-1-2-5,-6 4-5 14,-6-1 1-14,-9-2 0 0,-2-3 2 0,-7-3 2 12,-6 1-1-12,1-1 0 13,-4 0-3-13,0 1 1 14,-2-1-4-14,2-2-2 13,1-6 0-13,14-2 1 14,0 0 3-8,9-5 2-6,9 2 3 13,7 0 4-13,8 0 1 14,8 0 0-14,10 1-7 14,9 1-3-14,12 4-3 13,11-1-2-13,13 1 1 14,8 2-1-14,7-3 0 13,11 4 0-8,9-1 0-5,4-3 2 14,5-2-1-14,6-3 2 14,6-5-7-14,3-3-1 13,6 1-7-13,6-1-3 14,3-8 4-14,3 6 2 0,0 2 5 13,-3 3 2-13,0 5 2 20,-1 3 2-20,-2 0-1 0,0 5-1 13,3-3 1-13,-9 6-1 13,3 3 2-13,0-1 1 16,-3 0-4-16,3 1 1 14,0-1-2-5,6-2 0-2,0 0 2-1,12-3 2 0,3 0-3 1,17 3 0-1,10 5-1 1,14 0 0-2,19 0 0 3,17 0 0-2,18 3 0 4,18-3 0-7,15 3 2 4,20-1 0-1,16 6 0 1,17 0 2-1,19 6-3 1,17-6 0-1,3 2 3 1,3-2 1 0,0 3 1-1,-12-3 0 2,-9 5-2-3,0 3-2 0,-8 5 1 3,-7 1-1-2,-8 1 0 0,-10-4 0 1,-20-3 2-1,-19-5 1 1,-14-3-1 2,-18-3-2-5,-9 0 1 4,-14 3-1-3,-13 3-3 2,-15 7 2-1,-11 17 1 1,-6 21 2-2,-13 18 5 3,-11 18 4 0,-12 12 0-3,-12 2 1 2,-9-9-2-1,-9-1-1 0,-6-11-1 1,-6-9 0-1,0-12-4 1,-2-11-1-1,2-11-8 1,3-10-2-1,3-11-42 3,3-7-18-5</inkml:trace>
    </iact:actionData>
  </iact:action>
  <iact:action type="add" startTime="53709">
    <iact:property name="dataType"/>
    <iact:actionData xml:id="d16">
      <inkml:trace xmlns:inkml="http://www.w3.org/2003/InkML" xml:id="stk16" contextRef="#ctx0" brushRef="#br0">1576 11687 208 0,'18'-64'79'1,"-6"35"-61"0,-18-24 8 0,6 27-1 11,0-11-4-11,0-8-1 14,0-3-4-14,-3 6 0 13,3 7-9-7,0 11-4-6,-3 11-2 0,-3 21-8 13,-3 37 0-5,-2 35 1 0,-1 39 3-2,-6 26 4 1,0 22 2 1,-6 2-4-3,3 6 1 1,0-1 2 1,1-7 1-1,-7 2-6 1,6-7 0 0,0-14 3 0,0 0 4-2,3 0-3 3,4 0-1-3,-1 6 0 4,9-3 2-5,6-14 1 2,0-2 1 1,0-10-2 1,3-22-2-3,6-13 3 3,-6-19 0-2,3-15 7 0,-1-11 4 2,1-11-7-2,-3-5-2-1,3-8-3 3,-6-2 1-2,3-6-13-1,3-2-6 2,-3-6 0 0,6 0-1-1,0-2 7 2,-3 0 4-3,9-1 4 5,0 1 1-6,21 0-4 1,5-1-1 2,28-2 0 0,5-2 2-1,18 2 2 1,22 0 1 0,22-3 1-1,10 6 0 2,15-1 0-3,0 6 0 2,50 3 0-1,0 5 2 0,42 5 10 1,12 5 7-1,-3 6-4 1,24-3 2-1,-3-2-17 2,3-6-6-2,11-5-27 2,7-3-9-3,2-8-2 1,16 0-1 1,5 6 18-1,7 2 9 0,-1 0 11 2,12 9 4-1,1 4 3-1,-4 6 2 1,-3 0-3-1,1 2 0 0,2-10 3 0,-3-3 3 0,-2 0 4 2,8 0 5-2,6 0 5 1,3 6 3-1,-2 5-3 1,-1 2 1-2,-6-2-7 5,-9-8-3-6,-14-11-8 3,2-5-1-2,-14-11-17 2,-7-7-6-1,10-6-16 2,-6-3-4-2,-13 6 3 9,10 0 1-9,-12-1 22 0,-10 4 13 1,-11-6 7-1,-15 5 19 1,0-4 8-2,-18 1 3 3,-6 1 2-2,-8 3-6 1,-10-1-4-1,-3 3-14 2,-11 3-8-8,-4-6 0 3,-8 3-3 5,-13-8 2-2,-8-5 0 1,-15-8 1-1,-6-13 2 0,-9-6 3 0,-9-7 0 2,-3-1 2-1,-12-5-6-2,-9-5-1 3,-9-11-4-2,-5-18-1-1,-19-3 1 3,-12-13 0-2,-14-24 0 0,-12-3 2 0,-9-7-1 1,-6-6 2 0,-7 11-4 2,-5 0 0-5,-3-6-1 4,-6 14 0-3,-3-3 2 2,-8-5 2-2,-7 2-6 3,-6 0-1-3,-6-2-5 3,-11 8-1-1,-10 13-3-1,0 10 1 3,-2 12 5-5,-10 9 2 1,-5 11 4 3,-9 9 1-2,-7 4 1 0,-8 11 2 1,-15 11-3 0,-12 8 0-1,-15-1 1 2,-33 6 0-4,-11-3-3 4,-31 1 2-3,-20-6 1 3,-21-6 0-2,-21-2 0 1,-11-2 2-1,2 7-1 0,-12 11-1 2,-6 2-2-2,1 6 1 3,-16 5 3-5,-14 3 1 1,-18-3 1 3,-21 0 0-2,-15 3 0 1,-18 0 0 0,-12 2-5-1,-12-2 1 0,-5 2 0 2,-7 1 0-3,4 5 0 3,-1 5 2-3,-5 5-3 1,2 5 0 1,-9 4 1 0,-8 2 0-2,-15-3 0 2,-6 0 2 1,-16-2-17-2,1-6-4 1,6-2-11-1,6-1-2-1,17 6 18 4,28 8 7-4,17 10 23 2,24 14 10-1,21 5-2 1,24 5 0-1,6 3-11 3,11-5-3-6,10-14-8 6,20-2-4-4,36-13 1 2,36-4 0-1,42-9-4 1,35-6-1-2,42-3-13 3,29-2-3-1,19 0-63 9</inkml:trace>
    </iact:actionData>
  </iact:action>
  <iact:action type="add" startTime="55838">
    <iact:property name="dataType"/>
    <iact:actionData xml:id="d17">
      <inkml:trace xmlns:inkml="http://www.w3.org/2003/InkML" xml:id="stk17" contextRef="#ctx0" brushRef="#br0">6017 12385 4 0,'108'164'0'1</inkml:trace>
    </iact:actionData>
  </iact:action>
  <iact:action type="add" startTime="56078">
    <iact:property name="dataType"/>
    <iact:actionData xml:id="d18">
      <inkml:trace xmlns:inkml="http://www.w3.org/2003/InkML" xml:id="stk18" contextRef="#ctx0" brushRef="#br0">3571 12039 104 0,'56'-217'41'1,"-17"105"-32"0,38-54-9 4,-26 81-4 4,41-15-18-3,39 2-5 0,42 24 3 3,47 42 3-2,45 45 13 1,39 72 4-1,20 68-7 1,9 67-5-1</inkml:trace>
    </iact:actionData>
  </iact:action>
  <iact:action type="add" startTime="56844">
    <iact:property name="dataType"/>
    <iact:actionData xml:id="d19">
      <inkml:trace xmlns:inkml="http://www.w3.org/2003/InkML" xml:id="stk19" contextRef="#ctx0" brushRef="#br0">8970 12039 216 0,'90'-231'82'1,"-28"120"-64"0,51-50 2 2,-38 76-4 6,44-23-25-2,38-9-5 0,43 4-1 1,41 23 1-1,39 29 9 1,35 37-9-7,39 45-2 6,27 43-3 1,21 63-1-1,9 55 11 1,3 64 5-2,-21 61 0 1,-36 48 3 1,-59 34 12 1,-63 5 7-3,-78-21 2 2,-70-29 0 0,-75-56 1-1,-69-36-1 4,-56-46-16-7,-60-39-4 3,-59-40-17 1,-45-37-6-1,-29-40 5 1,-25-32 3 0,-14-39 6-1,0-29 6 0,11-32-3 2,25-24 2-3,32-24 2 5,30-18 3-7,39-13 20 3,38-22 10 1,39-7 7 0,39-22 4-1,32-5-14 1,39-10-5 0,30 18-26-1,42 15-13 2,38 28-50-3,33 44-19 1,24 43-3 9</inkml:trace>
    </iact:actionData>
  </iact:action>
  <iact:action type="add" startTime="57414">
    <iact:property name="dataType"/>
    <iact:actionData xml:id="d20">
      <inkml:trace xmlns:inkml="http://www.w3.org/2003/InkML" xml:id="stk20" contextRef="#ctx0" brushRef="#br0">11509 12390 268 0,'39'37'101'1,"-18"-29"-78"0,3 6-11 3,-13-6-11 5,4-3 0-2,3 0 4 1,0-2 0-2,-3-3 0 1,0 0-3 2,0-3 1-8,0 1 2 5,0-1-2 1,-4-2 0 0,1-3 8 2,3 0 4-2,6-6 6 1,9-7 2-1,11-10-8 3,22-17-2-4,20-18-12 1,13-14-3 0,11-23 3 1,12-21 1-1,3-24 0 1,6-22-2-1,-3-23-2 1,0-16-1 1,-6-18-7-4,-18-14-4 3,-18-13-8 0,-29-27-1-2,-36-7-15 3,-39 10-5-2,-35 22 12 1,-16 44 7-1,-2 48 15 1,5 50 8-1,7 40 3 3,5 29 4-6,12 27 14 5,13 18 10-2,11 10-5 1,9 6 0-1,12 5-12 1,9 0-3-1,6 3-19 1,9 3-7 0,5-1-41-1,4-5-15 1,12-10 21-1,-1-14 14 0,-2-5 47 1,-6 0 22-1,-6 3 10 1,-7 5 3 0,-2 19-25 0,3 28-9-2,0 19 5 4,-3 11 4-4,-6-11-8 2,-6-8-2-2,-7-10-15 2,-4-16-6-1,-10-19-13 1,-6-24-5 0,-3-26 11-1,3-24 5 1,3-7 24-1,6 4 10 1,6 11 16-1,6 14 7 0,3 9-19 1,3 9-9 0,3 11-52-1,3 12-23 1,-3 12-64 6</inkml:trace>
    </iact:actionData>
  </iact:action>
  <iact:action type="add" startTime="58119">
    <iact:property name="dataType"/>
    <iact:actionData xml:id="d21">
      <inkml:trace xmlns:inkml="http://www.w3.org/2003/InkML" xml:id="stk21" contextRef="#ctx0" brushRef="#br0">11426 9829 288 0,'-63'32'110'1,"-11"5"-86"0,-54 16-2 5,60-29-5-1,-46 2-13 3,-28 3-2-7,-28-5-12 14,-18-8-6-14,-20-16 8 13,-27-24-12-13,-9-31-3 0,0-19 7 5,12-32 6-5,17-21 20 14,22-29 8 1,23-22 25-15,21-41 9 0,21-35-11 12,33-24-7-12,35-24-13 14,43-15-6-14,40-14-11 14,46 3-4-14,47 3-4 13,51 2 0-7,41 34-2-6,54 27 1 13,53 53-4-13,55 51-1 14,58 52-11-14,40 69-4 14,32 77 0-14,3 55 1 13,-3 64 8-13,-27 47 7 14,-38 48 4-14,-49 42 3 0,-58 46 1 19,-72 15 1-19,-83-5 0 14,-81-19 2-14,-80-26 3 13,-72-40 2-13,-68-23 1 14,-62-27 2-14,-42-38 1 14,-39-41 3-14,-33-37-3 0,-29-27 1 12,-84-37-5-12,18-35 1 14,18-39-5-9,24-24-2-5,21-13-7 14,26-24-1-14,30-18-21 14,33-11-9-14,36-21-76 13,38-8-55 2,30-27 65-15</inkml:trace>
    </iact:actionData>
  </iact:action>
  <iact:action type="add" startTime="61198">
    <iact:property name="dataType"/>
    <iact:actionData xml:id="d22">
      <inkml:trace xmlns:inkml="http://www.w3.org/2003/InkML" xml:id="stk22" contextRef="#ctx0" brushRef="#br0">877 15044 156 0,'-21'-13'57'1,"21"13"-44"0,-6 3-1 2,12 5-5 5,-3 5 17 0,9 8 8 0,9 5 9 0,9 11 2-2,14 11-23 3,10 8 6-8,17 7 4 4,13 9-12 4,14 7-2-3,21 16-10 2,15 3-2 1,0 8-4-1,15 8-1-3,-4 2-1 5,-8-7 0-5,-12-17-3 4,-14-15 1-2,-22-19-18 0,-27-16-8 1,-17-23-33 0,-18-27-14-1</inkml:trace>
    </iact:actionData>
  </iact:action>
  <iact:action type="add" startTime="61455">
    <iact:property name="dataType"/>
    <iact:actionData xml:id="d23">
      <inkml:trace xmlns:inkml="http://www.w3.org/2003/InkML" xml:id="stk23" contextRef="#ctx0" brushRef="#br0">2344 15991 184 0,'45'106'68'1,"-6"-45"-52"0,20 45 36 2,-29-58 16 6,3 15-16-2,0 11-8-3,-7-8-23 5,-5-10-11-1,-21-6-6 0,-12-13-23-7,-23-16-8 5,-16-21-59 1,-15-29-24 1,-5-18 4 8</inkml:trace>
    </iact:actionData>
  </iact:action>
  <iact:action type="add" startTime="62849">
    <iact:property name="dataType"/>
    <iact:actionData xml:id="d24">
      <inkml:trace xmlns:inkml="http://www.w3.org/2003/InkML" xml:id="stk24" contextRef="#ctx0" brushRef="#br0">15352 16817 196 0,'0'-8'74'1,"-3"11"-58"0,-6-6-6 2,0 3-8 5,-6 0-1 0,-9 3 3-1,-5-3-1 1,-4 2-2-1,0 4 0 1,-3 2 1-7,-5 2 1 4,-7 3 5 4,-8 3 5-2,-13 0-3 1,-5 0 2-1,-13-3-5 2,-5-2-2-1,-9-1-2 0,0-2 0-2,-3-2 0 4,-4-1 3-5,1 3 1 3,0-6 3-2,6 1-1 1,0 0 2 2,5 2-2-1,4-2 2-2,6-3-6 2,0-3-1 0,-1-2-2-1,1-3-2 1,3-3 1 0,11 3 1-3,13-2-1 5,8-6-1-5,9 0 3 4,7-11 2-2,5-4-2 2,3-12 0-3,3-7-1 4,0-3-2-5,4-2-2 3,-1-6-1-2,3-3-3 3,3-7-1-2,0-6 4 0,3 6 3 0,3-1-1 2,0 3 0-1,3 1-1-1,3 2-2 3,0 2 3-6,0 8 0 3,3 9 3 2,3 7 1-2,0 8-4 1,3 6-1-2,3 5 1 3,6 8 0-1,9 5-4 2,15 2 1-6,8 1 0 5,13 0 2-3,8 2 3 2,13 0 2 0,11-4-1-1,21-1 1 0,15 2-2 1,15-2-1 0,15 3-2-1,11 0-1 3,7-1 2-5,-9 4 0 2,-7-3-2 1,-8 5 2-1,-12 2-1 1,-6 3-2-1,-6 6-6 1,-12 2-2-1,-15 6 5 2,-14 5 1-2,-13 10 4 1,-8 19 1-2,-13 16 5 1,-5 21 2 1,-10 18 4 0,-8 1 4-1,-9 2-2 1,-9-5 1 0,-6-1-5-1,-3-17 0 3,-3-12-3-5,0-9 2 2,0-12-4 2,0-7 0 1,3-9-25-6,0-4-11 4,3-11-47 7,6-8-65-6,9-11 35-3</inkml:trace>
    </iact:actionData>
  </iact:action>
  <iact:action type="add" startTime="63961">
    <iact:property name="dataType"/>
    <iact:actionData xml:id="d25">
      <inkml:trace xmlns:inkml="http://www.w3.org/2003/InkML" xml:id="stk25" contextRef="#ctx0" brushRef="#br0">17754 17013 64 0,'-33'24'27'0,"12"-1"-21"1,-41 22 1 4,29-24 0 1,-14 6 0 2,-16 2 1 0,-11-2 7-1,-4-6 2 1,1-3 0 0,3-5 0 0,8-2-1 1,9-3 3-4,10-5-9 5,5-1-1-5,9-2-5 3,7 0-1-7,5 0 3 5,3 0-8 2,6 3 0-1,3 0 2 1,6-1 4 0,6 3-14-1,6 1-6 2,3-1 1-3,3 0 4 1,0 3 6 1,0-2 5-1,-1-4 7 1,1 1 6-1,-3-3-5 1,0 0 0-1,0 0-11 1,0-3-3-1,-3-2-59 8</inkml:trace>
    </iact:actionData>
  </iact:action>
  <iact:action type="add" startTime="64561">
    <iact:property name="dataType"/>
    <iact:actionData xml:id="d26">
      <inkml:trace xmlns:inkml="http://www.w3.org/2003/InkML" xml:id="stk26" contextRef="#ctx0" brushRef="#br0">21219 17066 132 0,'-54'16'52'1,"-5"-1"-41"0,-34 20 9 3,52-17 2 3,-46 3-11 1,-23-2-1-2,-27-3-11 3,-11-8-1 0,-19-8 0-1,0-13 3-7,0-14 4 3,10-7-4 4,14-9-1-1,24 1 4 3,27 0 5-5,23-6 12 4,21-5 7-3,22-18-6 2,20-6-2-2,18-16-21 3,17-12-7-2,16-12-5 2,9 1-2-2,5-1 3 0,10 1 5 1,-4 7 4-1,1 14 2 0,-4 18 1 1,1 11 2 0,-1 11 1-1,1 7 1 0,5 8-2 0,6 6 1 1,10 8-4 2,8 4-2-6,12 9 2 6,9 21 0-4,9 11 1 2,9 20 2-1,12 35 8 1,6 27 5-1,6 34-1 1,-12 21 2 1,-21 16-3-3,-36-5 0 4,-38-14 1-5,-39-7 2 2,-36-14-3 1,-30-10 2-1,-44 2-10 2,-15-26-3-2,-6-21-44 0,-12-17-17 1,-3-12-56 6</inkml:trace>
    </iact:actionData>
  </iact:action>
  <iact:action type="add" startTime="65312">
    <iact:property name="dataType"/>
    <iact:actionData xml:id="d27">
      <inkml:trace xmlns:inkml="http://www.w3.org/2003/InkML" xml:id="stk27" contextRef="#ctx0" brushRef="#br0">17555 17256 192 0,'-45'64'74'1,"-3"-27"-58"0,-32 5-4 12,41-21-4-8,-41 0-16-4,-27-7-4 13,-18-9-5-13,-15-16 0 14,-3-10 9-14,0-13 9 0,6-14 4 12,3-10 23-12,9-11 9 14,6-5 0-14,6-13 3 14,9-14-13-14,12-13-7 0,20-2-11 19,22-19-4-19,20-5-1 13,30-16 0-13,39-8-13 0,29-3-4 13,27 3 1-13,33 8 5 14,27 21 2-14,24 18 0 13,20 33-1-13,12 34-1 14,7 34 4-14,5 39 1 14,-6 46-3-9,-14 34 1-5,-19 48-3 13,-26 32 0-13,-24 23 6 14,-42 9 5-14,-38-14 2 14,-33-16 2-14,-30-21-2 13,-30-21 1-13,-21-16-17 14,-17-24-8-14,-21-16-75 20,-15-18-47-20,0-27 61 13</inkml:trace>
    </iact:actionData>
  </iact:action>
  <iact:action type="add" startTime="70191">
    <iact:property name="dataType"/>
    <iact:actionData xml:id="d28">
      <inkml:trace xmlns:inkml="http://www.w3.org/2003/InkML" xml:id="stk28" contextRef="#ctx0" brushRef="#br0">5949 17312 264 0,'-30'-32'101'1,"18"21"-78"0,-8 1-7 2,14 7-8 5,-12 3-11 0,-3 0 2-1,-6 5-1 1,-6 1 0 0,-11 7 2-1,-13 5-3-6,-14 9 0 5,-13 18-1 2,-17 10 0 0,-6 9-4 0,-9 10-2-2,-12 3-9 2,-3 0-2-1,-3-3 13 0,0 0 6 2,-15-11 5-1,6-5 3 1,-5-13-1-3,-4-5 2 0,3-13 7 2,-3-17 3 0,12-13 3 0,9-18 0-1,9-24-5-1,12-13 1 3,18-21-11 0,11-27-3-4,19-18-13 5,23-25-5-5,27-9-10 4,21-12-4-3,27 4 1 3,29 12 3-2,28 24 1 0,32 33 3 1,27 30 12-2,29 36 6 5,30 23 7-6,16 34 3 2,2 32 0 1,-15 19-1 0,-14 10 3-1,-31 14 3 0,-29 10 7 1,-27-2 6-1,-29 10-2 2,-22 0-1-3,-26 0-16 5,-18 3-5-7,-21 2-74 13,-15 6-63-11,-27-14 39 2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34:36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1">
    <iact:property name="dataType"/>
    <iact:actionData xml:id="d0">
      <inkml:trace xmlns:inkml="http://www.w3.org/2003/InkML" xml:id="stk0" contextRef="#ctx0" brushRef="#br0">2002 13036 328 0,'18'-132'123'1,"-15"60"-95"0,0-39 9 0,-3 66 0 0,-3 0-19 0,0 0-4 9,-3 11-16-3,3 13-4-6,-6 15 3 13,-3 35-6-13,6 48-1 0,3 48 1 13,6 41 3-13,3 33 3 14,-6 15 2-14,0 3 1 13,-9 0 2-13,-9-5 8 14,1-14 3-14,-4-7 5 14,0-19 3-9,0-19-9-5,6-15-4 14,0-11-5-14,12-14 0 13,-3-17-4-13,6-14 0 13,6-16-8-13,3-11-2 14,-6-10-1-14,3-10 0 14,-3-9-7-14,0-5-2 0,3-5 0 19,-6 0 0-19,0-3 9 13,0-2 7-13,0 2 4 0,3 3 1 13,3 5 0 2,0 3 2-15,3 0 3 13,0-3 4-13,3-5 9 0,6-3 6 13,8-2-7-13,-2-3 1 14,15-3 0-9,0-3 1-5,11-2-4 13,13 0 1-13,8 0-9 14,18 0-4-14,-26 0-2 14,77 6-1-14,24 2-3 13,17 0 0 24,22 0-1-37,2-3 3 0,6 0-2 0,-8-2-1 0,-7-1-8 26,-8-2-5-26,-16 0-2 0,-17 0 1 0,15-5 5 0,-30-3 6 42,-33-8-18-42,-21-7-8 0,-26-17-49 0,-25-18-20 0,-26-11-9 33</inkml:trace>
    </iact:actionData>
  </iact:action>
  <iact:action type="add" startTime="1562">
    <iact:property name="dataType"/>
    <iact:actionData xml:id="d1">
      <inkml:trace xmlns:inkml="http://www.w3.org/2003/InkML" xml:id="stk1" contextRef="#ctx0" brushRef="#br0">4776 15147 212 0,'-38'-5'82'1,"32"5"-64"0,12 5 22 0,2 1 7 0,1 2-12 0,12 8-2 0,9 10-15 0,12 16-6 7,-1 9-7-7,7 4 7 0,-6 3 7 13,-4 1-4-8,-5 4 2-5,-15 1-10 14,-6 2-2-14,-21 2-10 14,-12-1-4-14,-15-1 5 44,-8-3 3-44,-7 3-18 0,-5-10-9 0,2-8-26 0,-3-9-9 37,1-18-61-37</inkml:trace>
    </iact:actionData>
  </iact:action>
  <iact:action type="add" startTime="1954">
    <iact:property name="dataType"/>
    <iact:actionData xml:id="d2">
      <inkml:trace xmlns:inkml="http://www.w3.org/2003/InkML" xml:id="stk2" contextRef="#ctx0" brushRef="#br0">1767 12811 156 0,'27'16'57'1,"-18"3"-44"0,6-1 12 4,-12-10 4 2,0 3-17 0,-3-1-4 0,0 1-18 2,-3-1-9-2,0-2-43 3,-12 0-18-5,0-5 24 2,-3-8 12 1</inkml:trace>
    </iact:actionData>
  </iact:action>
  <iact:action type="add" startTime="2093">
    <iact:property name="dataType"/>
    <iact:actionData xml:id="d3">
      <inkml:trace xmlns:inkml="http://www.w3.org/2003/InkML" xml:id="stk3" contextRef="#ctx0" brushRef="#br0">1627 12637 228 0,'-6'-30'85'1,"6"30"-66"-1,0-2 14 2,0 2 2 6,0 0-18 0,0 2-5-1,0 4-5 1,-3 2-2-1,0 8-3 1,-6 7 1-7,-3 9 2 5,-14 13 9 4,2 11 3-5,-15 10-2 3,-3 13 1-1,4 3-9 1,-4-8-4-1,12-8-2 0,0-10 1 2,10-8-32-2,8-17-12 2,3-12 10-3,12-19 7 1,9-21 11 1,6-19 7-2,2-21 17 3,7-2 10-2,-6 2 6 0,0 5 4 1,0 6 1 0,-3 5 1 0,2 8-4 0,1 10 0-2,0 9-7 2,9 13-3-1,0 13-4 1,14 13 1-1,13 13 3 0,5 16 1 2,-2 9-15-3,2 4-4 3,1 3-69-2,8 0-29 2,1 3-72 4</inkml:trace>
    </iact:actionData>
  </iact:action>
  <iact:action type="add" startTime="4478">
    <iact:property name="dataType"/>
    <iact:actionData xml:id="d4">
      <inkml:trace xmlns:inkml="http://www.w3.org/2003/InkML" xml:id="stk4" contextRef="#ctx0" brushRef="#br0">12447 18087 104 0,'-12'0'41'1,"3"3"-32"0,0 5 13 2,3-3 3 5,-6 3-7 0,-6 0-3-2,-11 0-6 3,-10-6-1-3,-12-4-5 3,-5-6-2-8,-4-6 2 6,-2-1 0 0,-1-7 3-1,1 1 8 3,-1-3 5 0,7 1 8-4,-1-1 4 28,1-3-4-32,2-2-2 0,6 0-2 0,4-3-3 34,5-5-2-34,6-8-1 0,6-5-7 0,7-8-2 0,8-3-4 32,12-2-3-32,12-6-3 0,14-3-1 0,16-2 4 0,18 5 1 36,11 11-3-36,15 13 1 0,10 13-2 0,8 25 0 0,3 22 2 0,6 22 0 24,0 16-3-24,-3 21 0 0,-8 16 2 0,-16 0 0 0,-21-5 7 42,-17 0 4-42,-21-3-3 0,-21-3 1 0,-18-7-18 0,-21-12-6 0,-18-12-45 35,-11-16-20-35</inkml:trace>
    </iact:actionData>
  </iact:action>
  <iact:action type="add" startTime="5559">
    <iact:property name="dataType"/>
    <iact:actionData xml:id="d5">
      <inkml:trace xmlns:inkml="http://www.w3.org/2003/InkML" xml:id="stk5" contextRef="#ctx0" brushRef="#br0">8372 17849 180 0,'-12'37'68'1,"-6"-8"-52"0,-21 21-1 0,16-26-4 0,-16 5-12 10,-21 0-4-10,-20-5-2 14,-18-8 1-14,-12-11 4 13,-15-10-4-13,0-11 0 0,0-8 11 35,3-8 9-35,9-7 13 0,8-6 7 0,10-11 0 27,9-10 0-27,20-8-8 0,19-5-4 0,17-6-8 0,24-10-1 50,24-11-15-50,26-5-5 0,28 8-15 0,32 7-6 0,24 20 8 33,21 28 6-33,21 32 7 0,11 35 4 0,13 44 0 0,-7 32-1 0,-17 27 0 43,-24 16 3-43,-33-11-13 0,-33-6-6 0,-38-9-18 0,-33-15-8 0,-30-20-34 44</inkml:trace>
    </iact:actionData>
  </iact:action>
  <iact:action type="add" startTime="6939">
    <iact:property name="dataType"/>
    <iact:actionData xml:id="d6">
      <inkml:trace xmlns:inkml="http://www.w3.org/2003/InkML" xml:id="stk6" contextRef="#ctx0" brushRef="#br0">6643 16079 144 0,'38'-119'55'1,"-8"45"-43"0,21-51 1 3,-22 70-3 4,19-22 13 1,18-10 10-2,20-6-6 0,24 8-3 31,21 1-14-37,21-1-2 0,20-2-1 0,25-1-3 0,23 4-3 0,15 2 0 34,18 5-1-34,21 3 0 0,12 2 0 0,11 4-3 0,19 7 2 101,5 8 1-101,16 8 0 0,-4 8-3 0,15 2 0 0,7 1 2 0,8 2 0 0,12 11-2 0,3 5 0 0,6 11-3 0,3 10 1 0,3 9-6 0,-12 15-3 0,-12 16-8 0,-24 13-3 94,-11 13 6-94,-25 9 4 0,-17 15-2 0,-12 16 0 0,-18 11 3 0,-21 10 1 0,-6 16 8 0,-27-2 2 0,-8 7 7 0,-19 3 2 0,-14 3 6 0,-24 5 3 0,-18 3 0 0,-24 5 4 0,-26-3-7 64,-31 0-2-64,-32 30-5 0,-38-22-2 0,-43-16-6 0,-38-7 0 0,-36-11-10 0,-29-11-2 0,-28-5-5 0,-17 0-3 0,-18-8 2 2,-9-13-5 69,-15-8 13-71,-9-5 9 0,-15-1 5 0,-6-7 12 0,-5 2 3 0,-10-8-3 0,1 1-3 0,-13-6-10 0,-5-5-2 0,-1-22-33 99,-8-15-12-99,-1-13 8 0,-11-1 6 0</inkml:trace>
    </iact:actionData>
  </iact:action>
  <iact:action type="add" startTime="7543">
    <iact:property name="dataType"/>
    <iact:actionData xml:id="d7">
      <inkml:trace xmlns:inkml="http://www.w3.org/2003/InkML" xml:id="stk7" contextRef="#ctx0" brushRef="#br0">9393 18907 160 0,'-381'-32'60'1,"205"-7"-47"0,-92-20 2 0,126 20-2 0,-58-19-3 66,-41-22 2-66,-24-18 5 0,-6-23 1 0,9-25-9 0,18-10 10 0,27-21 7 0,29-14-5 0,34-13-2 0,32-2 2 0,26-8 1 0,34-3-3 95,26-5 1-95,27-6-11 0,24 6-3 0,24-6-6 0,29 11-3 0,33 0-3 0,42 0-1 0,45 16-5 0,47 19-3 0,57 34-11 0,53 44-4 0,66 62-33 0,62 66-14 0,54 68-17 28</inkml:trace>
    </iact:actionData>
  </iact:action>
  <iact:action type="add" startTime="9296">
    <iact:property name="dataType"/>
    <iact:actionData xml:id="d8">
      <inkml:trace xmlns:inkml="http://www.w3.org/2003/InkML" xml:id="stk8" contextRef="#ctx0" brushRef="#br0">12000 10335 244 0,'48'-56'93'1,"-33"35"-72"0,9-13-8 12,-12 18-8-12,2-8-10 13,7-8-1-13,6-8-17 14,9-5-5-14,8 0 14 14,10 0-4-14,15 0 3 4,14 3-1-4,18-3 0 14,12 3 6 18,18-1 6-32,6-1 1 0,15-1 1 0,9 2 6 0,8 1 5 26,4 0-3-26,3 7 2 0,8 1-7 0,4 5-1 0,5 0 0 78,4 5 0-78,5-5 2 0,9 0 1 0,1 2 12 0,8 3 7 0,3 8-9 0,6 11-2 0,1 10-12 0,-1 11-1 29,0 5-2-29,-6 9-1 0,0 9-14 0,1 11-7 0,-4 11-3 0,-3 11 3 0,-3-1 7 8,-2 3 7 40,-10 11 7-48,-5 10 3 0,-10 0 2 0,-8 9 4 0,-13 7 2 31,-11 5 2-31,-12 1 2 0,-9 4-1 0,-9 6 0 0,15 19-8 26,-24-1 0-26,-21 1-1 0,-17-6 0 0,-16-5 0 0,-14 5 2 0,-15 0 1 86,-16-5 1-86,-14 11 2 0,-17-3-1 0,-22-8 2 0,-27 10 5 0,-23-2 2 0,-18-16-3 0,-21 3-1 0,-18-6-6 0,-15-2-1 0,-11-11-1 28,-10-10-2-28,-15-4 1 0,-5-1-1 0,-15-14 0 0,-7-11 0 0,-23-5 0 69,-6-13 0-69,-15-21-3 0,-23-16 2 0,-7-29 3 0,-12-30 3 0,-14-31-2 0,-1-13 0 0,4-22 1 0,11-23 2 66,13-3 6-66,11-16 2 0,18-5-1 0,9-10 0 0,3-14-7 0,18-3-2 0,12-13-2 0,11 6-2 0,22-9-4 0,23 14 0 65,21-16 2-65,24 8 1 0,21-3 3 0,18-5 3 0,23 13 2 0,21-13 1 0,25 24-4 0,23-3-1 0,23 11-6 0,25 12-2 98,26-1-31-98,18 12-12 0,21 19-48 0</inkml:trace>
    </iact:actionData>
  </iact:action>
  <iact:action type="add" startTime="15662">
    <iact:property name="dataType"/>
    <iact:actionData xml:id="d9">
      <inkml:trace xmlns:inkml="http://www.w3.org/2003/InkML" xml:id="stk9" contextRef="#ctx0" brushRef="#br0">2699 14584 176 0,'-9'-8'68'0,"0"5"-52"1,-9-5-5 4,15 6-6 3,-9-4-1 1,3-2 5-3,0-5 6 1,-3 0 3 0,-3-6-9 2,3-2 1-8,1-3 1 5,2-2-6 2,6-3-1-2,-3-5-7 3,3-9 0-2,6-7-10 0,6-11-2 0,3-10 10 2,2-6 7-1,1-2 4-2,3-9 2 26,-9-7-2-31,3 2 1 0,-3 3-6 0,0 6-1 1,-9-1-2 32,0 3 0-33,0 5 0 0,-6 9 0 0,3 4 0 34,3 11 0-34,-6 8 4 0,3 5 3 0,0 3-4 0,-12-2-1 36,0-1 0-36,-6-2 2 0,-2-1-3 0,-4 1-2 0,-3-3 2 0,0 3 2 34,1 2 2-34,2 0 1 0,3-2 6 0,3-3 4 0,3 0 6 34,6-8 4-34,0-10-10 0,-2-6-5 0,2-16-6 0,9 1-3 3,3-12-2-1,0-7 1 5,6 0-1 1,3-6 0-3,5-12-3 3,-8-4 1-2,3-7-3 0,0-3 2 1,0 5 1 0,3 11-1-1,6-2 4 1,-6 2 0-2,9 5 1 2,5 11 0-1,4-1-3 1,12 4 2-1,8 5 1 2,10 7 2 27,6 14-1-35,14 8 2 0,18 11-7 0,3 7-1 0,21 6 6 35,18 5 4-35,15 5-5 0,18 3-1 0,17 5-3 0,16 3 0 34,14 5 0-34,12 11 3 0,12 5-2 0,9 8 1 0,6 10-3 33,9 14-1-33,0 7 3 0,3 20 1 0,8 20-3 0,-8 16-1 0,-3 9-13 33,-3 4-5-33,-21 8 2 0,-9-4 0 0,-11-1 8 0,-13 2 6 73,-18 9 3-73,-17-3 0 0,-9 6 4 0,-10 7 2 0,-20-3-2 0,-21 6 0 0,-20 0 1 0,-19 0 2 0,-17-8-1 0,-19 6 2 99,-14 2 0-99,-12-11 1 0,-9 3 6 0,-9 0 4 0,-9 0-3 0,-6-8 1 0,-6 8-5 0,-11-8 1 0,-13-11 1 0,-11-7 2 0,-16 2-5 0,-5 0-2 0,-13 3-2 0,-5-3 1 63,-9-2-2-63,-3-6 2 0,-3-10-4 0,-6-14-2 0,0-5 4 0,0-10 1 0,-3-6-3 0,-9 1 1 0,3-12 2 0,-9-4 3 0,-15-4 4 62,-6-9 2-62,-11-9-1 0,-10-8-1 0,-3 0-3 0,4 3-1 0,5 3-8 0,3 7 0 0,7 9 3 0,8 2 2 68,-3 3 0-68,6-3 1 0,7 3-7 0,-4-6 1 0,9-2 3 0,3-3 2 0,6-5-3 0,3-8-1 0,0-3 1 0,9-2 2 0,6-3 0 30,3-3 2-30,-9-5 0 0,8-2 1 0,4-9-9 0,-3-7-4 33,9-9-37-33,0-2-17 0,11-2-34 0</inkml:trace>
    </iact:actionData>
  </iact:action>
  <iact:action type="add" startTime="19700">
    <iact:property name="dataType"/>
    <iact:actionData xml:id="d10">
      <inkml:trace xmlns:inkml="http://www.w3.org/2003/InkML" xml:id="stk10" contextRef="#ctx0" brushRef="#br0">1011 6715 256 0,'6'-34'96'0,"-3"31"-75"1,-6 0-3 4,3 3-8 3</inkml:trace>
    </iact:actionData>
  </iact:action>
  <iact:action type="add" startTime="19738">
    <iact:property name="dataType"/>
    <iact:actionData xml:id="d11">
      <inkml:trace xmlns:inkml="http://www.w3.org/2003/InkML" xml:id="stk11" contextRef="#ctx0" brushRef="#br0">1029 6689 405 0,'30'26'4'6,"14"24"-2"2,34 32 7-7,23 22 6 7,30 28-3-2,21 19-2 2,11 15-5 0,-11-4-2-1,-12-9 3 1,-15-7 3 0,-15-17-2-2,-9-17 1 1,-20-12 4 2,-19-18 4-2,-8-13-2 0,-10-14 2 0,-11-12 0 1,-3-11 2 0,-9-9-4 1,0-9 0-3,-4-12-15 4,-5-10-4-6,-3-8-14 4,-6-13-3-1,-6-8 1 2,-3-8 2-2,-3-8 6 0,-2-2 4 2,-1 5 5-2,3 2 4 2,0 3 1-4,0 5-1 6,3 6 5-7,0 5 1 4,3 2 2-1,-3 6 0 0,3 8-2 1,0 0 1 0,3 7-6 0,0 6-1-2,12 8-2 5,0 8-2-7,6 8 5 1,3 8 3-4,-10 5-1 13,1 5-2-13,-6 0 0 14,-6 1 1-14,-15-4-1 14,-5-4 2-14,-13-3-2 13,-6-3 2-13,-11-3-2 14,-4-5-1-14,-3-5 1 13,1-3-1-10,5 1 2-3,1-4 1 14,8-2-6-14,12-2 0 14,9-1-89-14,12 3-41 13,9 0 6 2</inkml:trace>
    </iact:actionData>
  </iact:action>
  <iact:action type="add" startTime="20437">
    <iact:property name="dataType"/>
    <iact:actionData xml:id="d12">
      <inkml:trace xmlns:inkml="http://www.w3.org/2003/InkML" xml:id="stk12" contextRef="#ctx0" brushRef="#br0">2791 9168 228 0,'30'-19'88'1,"-15"17"-69"0,14-4-7 12,-11 4-7-6,12 2-3-6,15 2 1 13,11 4-4-13,16-1-1 14,11 3 1-14,15 0 0 0,6 0 3 12,15-3-3-12,3 3 0 14,9-3 3-14,6 1 3 0,9-6 7 13,0-3 4-13,6 0 1 20,9 1 1-20,5-4 0 13,4 4 0-13,3-1-5 0,-1 0-3 13,1 3-5-13,2 0-4 14,-5 0 0-14,0 3-1 13,-4-3 0-13,4 0 0 14,6 3 0-14,-7-3 0 14,4 2 2-9,0 1 3-5,8 0-2 14,-2 2-2-14,2-2 0 13,4 2-1-13,0-5 0 14,-1 0 0-2,4-3-3-8,-4 1 0 4,4-4 2-3,5 1 2 1,1 2 0 1,2 1-1 0,3 2-2-1,4 2 1 0,-4 1-12 2,4 0-5-3,41 2 1 5,-15-2 2-6,-9-1 9 2,-2 1 5 0,-7-3 0 1,0 0 0-1,-2 0 1 2,2 5 2-6,0 0-3-2,-8 3 0 10,-4-2 1-10,-5-1 2 14,2-5-1-14,-5 0 2 13,-1 0-4-13,1-3-2 14,2-2 2-14,0 0 2 14,-2-3 0-14,2 3-1 13,4-1 3-13,2 4 0 17,4 2-4-15,2 2-1-2,6 1 1 14,1 5 0-14,2 0 1 14,0 0 2-14,1 2-3 13,-7 1-2-13,0-1 4 14,-2-2 1-14,-1 3 0 14,-8-3-2-14,-1-3 1 13,1 0-1-7,-7 1 2-6,-5-1 3 13,-7 3-2-13,-2 0-2 0,-6-3-3 13,-13 1 1-13,-5-1 1 14,-9-5 0-14,-12-3-3 13,-12 1 0-13,-15-4 8 14,-9-10 4-14,-11 0 0 20,-10-2 0-20,-8-3-5 0,-4-6-1 13,-2-7 1-13,-4-6 2 13,-2-2-3-13,2-8-2 14,1-6 0 0,-3-5 1-14,-1-8-3 0,-2-15-2 13,-7-6-5-13,-5-5-2 14,-6-3 0-9,-9-8 1-5,-4 3 1 14,-5 13 2-14,-3 5 2 13,-6 16 2-13,-3 11 1 14,-3 13 3-14,-3 11-3 14,-6 10-2-14,-9 8-1 13,-11 8 3-13,-7 5-2 14,-15 11-1-9,-8 3 0-5,-13 7 3 14,-17-2-7-14,-18 0 1 0,-9-5 3 12,-18-6 2-12,-15-2-1 14,-15-6 2-14,-20-5 1 14,-13-2 0-14,-14-4-3 13,-9 4 2-13,-15-1 1 14,-10 1 2-9,-5-1-1-5,-23-2-1 14,-7 2 1-14,-12 1-1 14,-17-1 0-14,-4 3 0 13,-5 5 0-13,-13 1 0 14,-11-1-3-14,-3-2 2 14,-4 2 1-14,-2-2 2 13,-3 0-1-8,-6-3-1-5,-1-3 3 14,7 0 0-14,-3-2-4 14,-3-3 1-14,-9-2 0 13,6-6 0-13,0 3 0 14,5 2 2-14,-2 6-1 13,9 3-1-13,6-1 1 14,2 3-1-8,1 8 0-6,3-3 2 0,2 1-1 12,1 2-1-12,3 5 1 14,8-2-1-14,19 2-3 23,8 6 2-20,9-6-1 3,15 8 0 1,15-2 2 1,6 5 2-3,15-1-1 2,12 1 2 0,6 5-4-1,14-5 0 3,16-2 3-5,14-4 1 1,10-2-4 2,20-3 1 0,15 1 0-1,18-6 0 1,14 2 0 0,16-2 0-1,12 3 2 2,11 5 1-4,10 2-4 7,-1 9-1-8,12 10-2 3,7 11 3 1,-4 7 0 0,6 9 3-2,-3 10-1 3,1 3-1-1,-1 2-2-1,3-2 1 2,6 0 14-3,9 2 6 1,6 3-1 1,6-7 2-1,6-7-11 1,6-1-3-1,3-9-4 1,6-8-2 0,12-2-46 0,12-3-21-2,20-8-50 8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35:00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25">
    <iact:property name="dataType"/>
    <iact:actionData xml:id="d0">
      <inkml:trace xmlns:inkml="http://www.w3.org/2003/InkML" xml:id="stk0" contextRef="#ctx0" brushRef="#br0">12947 7083 252 0,'-9'5'96'1,"-9"3"-75"0,-12 8-3 0,18-8-6 18,-8 3-7-18,-13-1 2 13,-12 3-4-13,-11 3 0 14,-10 0-1-14,-5 0-4 0,-13 0 1 0,-8 0 1 12,-9 0 0-12,-9-1 2 13,-15-1 1-13,-12-4-6 14,-12 4 0-14,-18-4 5 13,-8 3 6-7,-13-2-2-6,-8-3-1 13,-19-3-2-13,1-2-3 14,-6-3 1-14,0 0-1 14,-7 0 0-14,10 0 2 13,3 0-3-13,5 2 0 14,10 4 3-14,3-6 1 14,11 2-4-9,3-2 1-5,16 0 0 13,17 3 0-13,12 0-3 16,12-1 2-9,9-2 1 0,9 0 0-1,14 0 2 1,10 0 1-1,6-2-1 3,11-6-2-5,7-3 1 4,8-5 1-3,9-5 8 1,4-5 3 0,8-11-6 0,3-8-4 1,0-27 0 0,13-15 0 0,2-8-4-1,9-9 1 2,3-12 2-8,6-8 1 0,5 10-4 12,4-3-1-12,0-2 1 14,0 8 0-8,-3 13 1-6,-3 8 0 14,-3 3 0-14,-3 16 0 13,-3-1-3-13,3 6 2 16,0 8 1-16,0 2 0 14,6 9 0-14,0 7 0 13,6 3 2-13,5 3 1 15,7 4 1-13,15 1 0-2,8 8-5 14,19 0 1-14,17 8 0 13,15 8 0-13,21-1 0 14,15 6 0-14,15 3 0 14,15 2 0-14,17 6-3 13,16-3 0-13,8 5 2 14,18-3 2-9,7 1-2-5,14 0 0 14,3-6-6-14,3 3 0 0,9-5-6 13,-9-3-2-13,-9-6 4 13,-9-4 4 2,-15-9 4-15,-14-2 4 0,-13-11-2 13,-2 0 0-13,-22 1 1 13,-14 4 2-8,-15 9-1-5,-15 7-1 14,-15 11 1-14,-21 8-1 15,-5 16 0-15,-10 18 0 14,-8 11-3-14,-4 32 2 14,-2 23-1-14,-4 11 0 13,-5 24 11-13,-7 3 3 15,-11 7 3-13,-12 3 4-2,-9-13-9 14,-9 3-1-14,-6-3-3 14,-3-11-1-14,-3-18 1 13,-3-11 3-13,-3-5 0 14,-3-8 0-14,0-14-5 14,-2-7-3-14,-1-11-25 13,3-7-9-7,3-6-93 8,9 0-58-14,15-8 80 0</inkml:trace>
    </iact:actionData>
  </iact:action>
  <iact:action type="add" startTime="8002">
    <iact:property name="dataType"/>
    <iact:actionData xml:id="d1">
      <inkml:trace xmlns:inkml="http://www.w3.org/2003/InkML" xml:id="stk1" contextRef="#ctx0" brushRef="#br0">9336 5506 208 0,'-20'-8'77'1,"20"3"-60"0,0-3 6 12,-3 3 1-12,-6-6-6 14,-6-5-1-14,-6-8-7 13,-9-15-4-13,-15-12-3 14,-14-15 0-14,-18-13 0 0,-10-11-6 12,-11-11 0-7,-15-20-1-5,-9-6 2 14,-12-3-1-14,-12-21-1 0,-9-2-2 13,-8-6-1-13,-7 3 6 13,3 13 2-13,1 11-2 14,8 7 1-14,12 12 0 14,6 25 0-14,9 22 0 17,24 10 2-11,18 17-1 2,17 10-1-2,16 10 3 1,11-2 0-1,9 5-26 2,4 6-9-3,-1-9-68 9</inkml:trace>
    </iact:actionData>
  </iact:action>
  <iact:action type="add" startTime="8524">
    <iact:property name="dataType"/>
    <iact:actionData xml:id="d2">
      <inkml:trace xmlns:inkml="http://www.w3.org/2003/InkML" xml:id="stk2" contextRef="#ctx0" brushRef="#br0">5315 1648 204 0,'39'14'77'0,"-24"-6"-60"1,8 5-1 5,-11-8-1 0,9 3-13 3,3 0-1-2,3 3-1 1,3-4 2-1,-1 4-1 1,16 2-5-8,9 0 0 8,11 3 0-1,6 8-1 3,13 8 4-4,5 2 0 0,3 11 14 3,-5 0 6-3,-13-5 8 2,-8-6 6-1,-16-2-12 1,-11-5-2 0,-15-9-16 1,-9 1-6-3,-15-6 5 3,-12-5 5-3,-9-3 1 1,-21 3 1 1,-8-8-1 0,-13-5 0-1,-8-3-2 1,-19-11 1-1,-8-2-2 1,-6-11 0 1,-6-7-3-3,-3-1-2 1,3-5 7 1,8 0 3-2,13-8-1 3,12 8 2-2,11-3 3 0,13-2 1 0,14 3 0 2,15-4 4-2,18-2-5 3,6 3 2-5,15 3-7 2,9-6-3 1,12 0-10 0,2 2-5-2,4 6-24 2,0 11-11 0,-4 8-54 0,1 12-25 1,-3 14-6 3</inkml:trace>
    </iact:actionData>
  </iact:action>
  <iact:action type="add" startTime="9035">
    <iact:property name="dataType"/>
    <iact:actionData xml:id="d3">
      <inkml:trace xmlns:inkml="http://www.w3.org/2003/InkML" xml:id="stk3" contextRef="#ctx0" brushRef="#br0">5125 2680 376 0,'0'6'140'0,"2"1"-109"1,-2-7-2 5,0 0-9 3</inkml:trace>
    </iact:actionData>
  </iact:action>
  <iact:action type="add" startTime="9073">
    <iact:property name="dataType"/>
    <iact:actionData xml:id="d4">
      <inkml:trace xmlns:inkml="http://www.w3.org/2003/InkML" xml:id="stk4" contextRef="#ctx0" brushRef="#br0">5127 2683 381 0,'3'-42'-208'7</inkml:trace>
    </iact:actionData>
  </iact:action>
  <iact:action type="add" startTime="9252">
    <iact:property name="dataType"/>
    <iact:actionData xml:id="d5">
      <inkml:trace xmlns:inkml="http://www.w3.org/2003/InkML" xml:id="stk5" contextRef="#ctx0" brushRef="#br0">4898 1349 320 0,'0'-8'121'1,"-21"8"-95"0,-17 3-6 0,14 2-9-1,-9 3-15 1,-3 6 1 14,-11 4-1-9,-1 9 2-5,-8 4 1 14,-1-4 1-14,-5 4 0 0,-1-4-5 12,4-6 1-12,-1 3 0 14,4-11-1-14,8 0 4 14,9-5 2-14,6 0 0 13,13-2 2-13,5-6 7 14,15 0 3-9,15-3-6-5,5-2-4 14,1-1-2-14,3 1-1 14,-6-3-5-14,-6 0-1 0,-3-10-8 12,-9-4-2-12,-9-4 7 14,-3-3 4-14,-6 0 10 17,3-3 5-17,-6 0 14 13,4 6 8-10,5-6 5-3,-6 6 2 13,9-9-15-13,6 3-6 14,3 1-14-14,3-9-2 14,6 0-22-14,9 1-9 13,2-1-45-13,4-2-17 14,24 2-52 1</inkml:trace>
    </iact:actionData>
  </iact:action>
  <iact:action type="add" startTime="9666">
    <iact:property name="dataType"/>
    <iact:actionData xml:id="d6">
      <inkml:trace xmlns:inkml="http://www.w3.org/2003/InkML" xml:id="stk6" contextRef="#ctx0" brushRef="#br0">4848 841 392 0,'9'-13'145'1,"-9"13"-112"0,0-5 12 0,0 5-2 18,0-3-27-18,0 3-8 0,-3-5-57 12,0-3-25-12,0 3-99 14,-12-9-44-14</inkml:trace>
    </iact:actionData>
  </iact:action>
  <iact:action type="add" startTime="9876">
    <iact:property name="dataType"/>
    <iact:actionData xml:id="d7">
      <inkml:trace xmlns:inkml="http://www.w3.org/2003/InkML" xml:id="stk7" contextRef="#ctx0" brushRef="#br0">3851 651 256 0,'-12'13'96'1,"0"-5"-75"0,3 5-5 4,6-2-9-1,-3-3-7-3,0-3 0 14,0 3-9-14,3 0-4 14,3-3 7-14,-6 1 2 0,3-1 4 0,0-3 2 11,3-2 1 4,-3 0 12-15,3 0 5 0,0 0 1 12,-3 6-1 0,0-1-2-12,3-2 1 0,-9 2-4 13,3 3-1-13,-3 3-4 14,-6-4 1-14,-5-1-6 13,-16 2-3-13,-9-8 1 14,-2 0 0-14,-10 0-6 14,4 0-2-14,2-6 2 13,6 4 3-8,4 4-4-5,5 4-1 14,3 7-3-14,9 0 2 15,0 11 2-15,7-3 2 14,-1 6-6-14,0-1 1 14,-3 1-8-14,-3-4-1 13,0-2 2-5,1-2 3-2,-7-6 16 2,6-10 8-3,-6-3 14 2,4-8 7-2,2-5 11 2,3-14 5 0,0-4-10-1,6-9-4 1,6-5-5 0,3-8-2-1,9 5-8 1,9 3-2 1,15 6-20-3,24 2-7 0,14 15-60 2,21 17-27-1,16 10-80 9,-7 14-54-8,-15 2 104-1</inkml:trace>
    </iact:actionData>
  </iact:action>
  <iact:action type="add" startTime="10417">
    <iact:property name="dataType"/>
    <iact:actionData xml:id="d8">
      <inkml:trace xmlns:inkml="http://www.w3.org/2003/InkML" xml:id="stk8" contextRef="#ctx0" brushRef="#br0">3702 1487 388 0,'-3'5'145'1,"-9"-18"-112"0,-21-13 12 2,21 12 0 4,-18-2-28 1,-8 1-6 0,-1-4-21-1,-3 6-9 0,1-8 10 1,-4 2-69-7,-9-5-29 6,-2-5-49 7</inkml:trace>
    </iact:actionData>
  </iact:action>
  <iact:action type="add" startTime="10702">
    <iact:property name="dataType"/>
    <iact:actionData xml:id="d9">
      <inkml:trace xmlns:inkml="http://www.w3.org/2003/InkML" xml:id="stk9" contextRef="#ctx0" brushRef="#br0">2047 1037 204 0,'9'32'77'0,"0"2"-60"1,0 22 8 3,-1-30 0 6,1 3-11-4,3 3-3 1,-3 0-4 1,12 8-2 0,0-9-3-1,9 4-2-6,8 2 1 6,7-3-1 0,12 3 0 0,5 3 0 2,10 0 0-3,8-1 0 5,12 1 0-6,9 5 0 5,9 8 2-5,13 10-1 4,13 9-1-2,10-1 9 0,6 1 4 1,12-6 0 1,-3 8 2-2,11 3-2 0,-8-6 2 1,-3 1-4-1,2-12-1 1,-2-1-4-1,-9-9-1 0,-21-8 1 1,-9-13 3-1,-9-8-4 2,-9-2-1-3,-12-6 0 4,-11-13 0-5,-4 0-2 4,1-8 1-3,-4-2 0 1,0-9 1 1,-2-2 4-1,-7-5 5 1,-2-6-5 0,-4-13 0 1,-2-3-6-3,0-5-4 3,-1-2-2-3,1-3 3 3,8-22-7-3,1-7 1 1,-13 2-6 1,-8 8-2-1,-9-7 2 1,-13-6 2-2,-17-11-2 5,-18-7-2-6,-20 2-7 3,-22-13-1-1,-14 2-8 0,-13 14-1 1,-2 16 16 0,-6 2 8-2,-7 1 19 2,-11-1 10 2,-15 3 1-4,-24 8-1 2,-23-3-14-1,-28-2-4 1,-14-6-13-1,-18-7-6 0,-18 15-14 2,11 5-6-3,-323-97 41 2</inkml:trace>
    </iact:actionData>
  </iact:action>
  <iact:action type="add" startTime="11281">
    <iact:property name="dataType"/>
    <iact:actionData xml:id="d10">
      <inkml:trace xmlns:inkml="http://www.w3.org/2003/InkML" xml:id="stk10" contextRef="#ctx0" brushRef="#br0">2862 0 440 0,'-89'0'0'1,"-54"0"4"0,72 0 2 0,-36 37-2 8,-15-5-3-2,-15 10-3 3,6 8-1-4,12 9 2 1,17-1-2-6,28-3 1 6,14 9 4 0,22-6 1 0,20 0-15 1,18 3-4 0,21-3-104 6</inkml:trace>
    </iact:actionData>
  </iact:action>
  <iact:action type="add" startTime="11617">
    <iact:property name="dataType"/>
    <iact:actionData xml:id="d11">
      <inkml:trace xmlns:inkml="http://www.w3.org/2003/InkML" xml:id="stk11" contextRef="#ctx0" brushRef="#br0">5044 2289 472 0,'9'0'176'1,"-12"0"-137"0,-6 0-22 3,3-6-18 5,-6 6-88-3,-3-5-32 1,7 2-47 2,8-2-19-2</inkml:trace>
    </iact:actionData>
  </iact:action>
  <iact:action type="add" startTime="20220">
    <iact:property name="dataType"/>
    <iact:actionData xml:id="d12">
      <inkml:trace xmlns:inkml="http://www.w3.org/2003/InkML" xml:id="stk12" contextRef="#ctx0" brushRef="#br0">23299 10070 108 0,'-35'-13'41'0,"5"5"-32"1,-18-3 0 4,24 6-3 3,-11 0-4 0,-13-3 1 0,-2-3-4-1,-7 3 0 0,-8 0 1 1,-7-2 2-2,-2 2 3 4,-10 0 2-3,1-3 1 0,-6 3 2 1,-4 0 4-1,-5 3 3 1,0-3-3 1,-6 0 0-3,-3 6-8 3,-9-1 0-8,-1-2 4 4,-5-1-6 2,-3 6 0 1,-3-2-2 0,-3-4-2-2,-6 4 1 3,1-4 1-2,-4 1-1 1,-6 0-1 1,-3-3 1-3,-6 0-1 0,-8 3 0 3,2-6 0-2,-6 3-3 0,-3 0 2-6,-2 0 5 13,-1 3 2-10,-2 0 2-3,-4-1 0 14,-3 4-4-14,-5-3-1 13,-1 5-1-13,4 0-2 14,-4 2 1-14,4 1 1 14,2 2-1-14,1 3 2 13,2-3 0-13,-3 3 3 14,-32 3-3-9,15-3 0-5,8 2-1 14,4-2-2-14,2 3 1 13,1 2-1-13,2 0 0 0,-6 1 0 13,1-4-3 1,-4 1 2-14,7-1 3 0,-1 1 1 13,4 0-1-13,14 2 1 14,3-3-4-9,7 1-2-5,2-1 4 14,-3-2 3-14,3-2-6 13,3 4 0-13,1 4 0 14,2-1 3-14,-3 5-2 14,6-2 0-14,6 0 1 13,3-8 2-13,9 0-1 14,6-5 2-9,3-3-2-5,9-3-1 15,3-2 3-15,6 2 0 14,8-2-4-14,10-3 1 14,9-5 0-14,8-6 2 13,10-2 1-13,14-6 1 0,6-10 11 13,7-2 7 1,5-4-5-10,0-10-2-4,3-5-11 14,3-8-2-14,0-5 0 13,3 2 1-13,1 3-1 14,2 2 1-14,3-2-2 13,3-3 2-13,0-2-9 14,3 2-1-14,3 8 4 0,0 6 1 13,6 10-1-8,-3 5 2-5,3 6-6 14,0-1 0-14,0 3 3 13,0 1 2-13,0 2 2 16,5-1 0-16,4 1-3 14,3 3 2-14,9-1-1 13,9 4 0-13,11 1 2 14,13 7 0-11,14 4-3-3,13 3 2 14,11-3-4-14,15 6-1 14,9 2 5-14,12 1 2 13,12-1 1-13,15 3 1 14,11-5-7-14,13 2 1 14,14-5 1-14,12-2 1 15,13-3 3-10,8-1 3 0,15 1-7 3,3-3 0-2,3 8 0 1,6-5 1-1,6 8 1 0,0-3 0 1,6 0-3 1,8 5 2-4,7-5 5 6,6 0 2-6,0 3-5 2,8 0-2 1,1-1-3 0,-3 4 3-1,-1-3 0 1,-2 5 1-1,-9 2 2 1,5-2 3 1,-5 3-4-3,6-3-3 2,5 0-4-1,-2 0-1 0,6-5-1 1,-4-6 0 0,-8-8 2-1,-3-2 4 1,-12-3 1 0,-9 1 1-2,-6 7 0 4,-12 10 0-4,-18 12 0 1,-9 10 0 5,-15 10-3-1,-17-2 2-10,-15 5 1 8,-22 3 0-4,-8 2-3 6,-18 3 2-3,-15 6 1-5,-14 1 0 12,-13 4-3-14,-11 5 0 9,-10 0 2-4,-8 3 0-1,-10 10 1 7,-8 13 0-5,-9 6 0-3,-15 2 0 3,-12-5 2 3,-6-3 1 5,-12-5-1-14,-9-5 1 3,-15-8 0 4,-11-3 1-1,-10-5-2 1,-8-5 1-1,-1-6-2 2,-5 6-1 1,-6 5 1-4,-7 2-1 1,-5-4-3 2,-12-12 2-4,-12-12-6 3,-15-17 0-2,-9-12-30 2,-18-12-11 0,-5-7-39 6</inkml:trace>
    </iact:actionData>
  </iact:action>
  <iact:action type="add" startTime="37875">
    <iact:property name="dataType"/>
    <iact:actionData xml:id="d13">
      <inkml:trace xmlns:inkml="http://www.w3.org/2003/InkML" xml:id="stk13" contextRef="#ctx0" brushRef="#br0">17706 913 244 0,'-11'-80'93'1,"-1"35"-72"0,-6-26 0 2,12 37-2 5,0-3-9 0,0-3 0-1,3 6-2 1,0 2 2-1,0 8-5 1,3 8-3-7,-3 3-1 6,0 8-1 0,0 12 0 0,0 31 6 2,0 20 6-3,0 16 0 2,3 34 1-1,-3 17 6 3,0 15 2-4,-6 21 3 1,-3 1 0 1,-3 4-7-1,-8 4 0 1,-1-4-6-1,0 4-1 0,3-6-2 2,3 8 2-3,6-6 1 5,6-7 3-7,1-3 2 4,2-13-1 0,3-11-7-1,0-5-3 0,3-13-3 2,2-11-2-3,4-18 1 3,3-13 1-1,3-20-25-2,3-12-12 1,3-19-51 1,9-29-19-3,2-29-54 0</inkml:trace>
    </iact:actionData>
  </iact:action>
  <iact:action type="add" startTime="38387">
    <iact:property name="dataType"/>
    <iact:actionData xml:id="d14">
      <inkml:trace xmlns:inkml="http://www.w3.org/2003/InkML" xml:id="stk14" contextRef="#ctx0" brushRef="#br0">21329 2185 332 0,'42'-7'123'1,"-39"7"-95"0,-9 0-13 14,0 0-12-14,-12 0-6 14,-18 0 1-11,-20 0 2-3,-16-6 0 14,-32-2 0-14,-21-5 0 0,-27-5 0 12,-24-9 0-12,-26-10 0 14,-21-3 0-14,-21 1 0 14,-18-9-3-14,-18 3 0 13,-18 8 6-11,-8 8 3-2,-13 5 1 18,4 11 3-18,-10 8-3 13,10 10 1-13,2 3 6 0,1 8 3 13,8-3 0-13,15 3 2 13,16 2-4-13,25-4-1 14,22-1-8-14,30 0-2 14,32-2-2-14,33 2-2 13,24-11-6-7,24-2-1-6,14-2-59 14,22-17-25-14,14-5-62 13</inkml:trace>
    </iact:actionData>
  </iact:action>
  <iact:action type="add" startTime="38943">
    <iact:property name="dataType"/>
    <iact:actionData xml:id="d15">
      <inkml:trace xmlns:inkml="http://www.w3.org/2003/InkML" xml:id="stk15" contextRef="#ctx0" brushRef="#br0">20192 1048 296 0,'18'0'110'1,"-21"2"-86"0,3-2 0 12,0 0-4-12,0 0-14 14,0 0-3-14,0 0-2 13,-3-2-1 2,0-4 0-15,0-4-7 0,6-3-3 0,3-3-1 12,6-3 1-6,6-2 8-6,2 3 6 13,4 4 11 2,3 1 8-15,0 3 3 0,0 7 2 0,5 3-15 11,-2 16-6-11,-3 13-2 14,-6 5 1-14,-6 6-3 14,-9-3 0-14,-12-3-1 20,-15 1 1-20,-12-6-4 14,-9-13 0-14,-8-11-8 0,2-5-2 12,0-13 4-12,10 0 1 14,5-14 15-4,12-5 6-2,6 1 4-2,9-1 1 2,9 5 0-3,9 6 2 0,9 0-6 3,9 11 1-2,6 2-6 1,2 8 1-1,1 8-5 1,-6-3 1-1,-4 0-5 2,-11 3-2-3,-6 0-5 5,-6 3-2-5,-6-9 0-1,-3 3 4 3,-3-5-6 0,0-5 1-1,-3 3 1 1,3-12 3-1,0 1 4 0,0-11 4 4,6 3 2-6,9 3 1 1,0 4 0 2,3 1 0 0,6 5 0 0,3 8 2-1,0 8-5 0,0 5-1 1,-6 6-9 1,-7 2-2-3,-8 6 2 4,-11-4 2-5,-10-7-3 2,-6-3 2 1,-3-7-3-1,3-6 0 1,1-6 6 0,5-2 5-1,3-5 2 0,6 0 4 3,6 0-1-4,6 8 0 1,6 2-5 0,6 6-3 1,6 15-5 0,-3 1 0-1,-6 7 0 2,-12 0 2-3,-9-7-4 3,-9-6 0-3,-6-5-2 4,0-16 2-5,3-10 10 3,4-6 7-1,5-5 10 1,6 2 7 0,6 4-6-1,12 1-3 0,12 9-9 1,11 13-4 1,4 8-10-2,-3 11-3 0,-6-1-1 0,-10 9 2 1,-11-6-9 0,-6-8-6-1,-6 0 7 0,-3-13 5 1,4 0 12 0,2-5 6-1,3 2 4 3,3-2 3-5,8 0-16 1,7 10-6 2,9 8-60 0,3 11-26-1,-9 2-103 9</inkml:trace>
    </iact:actionData>
  </iact:action>
  <iact:action type="add" startTime="40186">
    <iact:property name="dataType"/>
    <iact:actionData xml:id="d16">
      <inkml:trace xmlns:inkml="http://www.w3.org/2003/InkML" xml:id="stk16" contextRef="#ctx0" brushRef="#br0">20504 1117 368 0,'6'-14'137'1,"-3"6"-106"0,0-5 2 3,0 5-5 4,-3-2-17 0,0-4-3-1,-3 1-5 0,-6-5-3 1,0 2 1 0,-2-3-4-7,2 6 0 5,0 0 2 1,3 0 2 1,0 7 2-1,3-2 1 0,0 8 9 2,0 0 3-2,-3 14-5 1,-3-1-2-2,-6 8-5 3,-3 3-3-3,-3-3-14 4,-5-3-4-3,5-10 0 2,3-2 2-3,6-12 22 3,6-2 12-3,6-5 8 2,3 0 7-1,3 0-10 2,3 0-5-2,-3-1-15 0,0 9-5 3,3-3-64-5,-3-2-29 2,-3 2-93 7</inkml:trace>
    </iact:actionData>
  </iact:action>
  <iact:action type="add" startTime="42875">
    <iact:property name="dataType"/>
    <iact:actionData xml:id="d17">
      <inkml:trace xmlns:inkml="http://www.w3.org/2003/InkML" xml:id="stk17" contextRef="#ctx0" brushRef="#br0">2047 11520 252 0,'-15'-19'93'1,"6"12"-72"0,0-1-4 3,6 8-7 2,3 0-22 3,0-3-4-2,0 0-27 0,0 3-13 0,0 0 19 1,0 0 8 0,9 3 24-1,-3 0 11 0,3 2 9 2,0-2 3-2,0 2-7 0,0 0-4 1,0 0-4 4,-3 1-3-11,-1-1 1 1,4-2 7 5,-6-1 5 2,6 1 2-2,-6 0 1 0,6-1-4 2,3 1 0-3,6 2-7 2,3 0-1 1,6 3-2-3,-4 0 1 1,4-2-4 1,3 2-2-1,3-3 2 1,5 0 0-1,-5-2 5 1,6-1 2 0,3 1 2-1,-4 0 0 2,4-1-7-2,0 1-2-1,2 2-3 2,1 1 3-2,-3-1 2 2,8-2 4 0,-5-1-4-1,-1-2-3 1,1-2 5 0,3 2 3-2,2 0-3 5,1 2 0-6,0 1-1 4,-1 2 1-2,1 0-4 0,-1 1 0-1,1-6-1 3,0 0 0-1,-1-3 4-1,7-2 1 3,-1 2 7-5,4 0 6 3,-1 1-8-1,4-1-2 0,-1 1-4 0,7-1-2 0,-4 3 1 2,4 0-1-1,-1 0-3-1,4 0 2 0,-10-3 1 3,1 1 2-5,-1-1 5 3,4 0 6-1,-10 1-7 1,4-1-3-1,2 0-2 1,-2 1 1-1,5-4-1 1,1 4 2 0,-1-1-4 0,1 0 0-2,-4 3 3 2,7 0 3-1,-1 0 0 1,-5 0 0-1,2 0-3 1,1 0-2-1,2 3-2 1,1 0 1 0,5-3 1 1,-3 0 2-4,-5 0-1 3,5 0 2-2,4 0-4 3,-4 2 0-2,1 4 1 1,-1-4 0-1,-3-2-3 1,1 3 2 1,-1-3 1-3,1 3 0 2,-4-3 2-1,1 2 1 0,-4-2-4 1,4 0 1 0,-1 0 0-1,13 3 0 1,-7 2-3-1,-8 3 2 0,-4-3 1 2,-2 1 2-2,-7-1-1 2,1-2-1-4,0-3 1 4,-1 0-1-3,1 0 0 2,-1 0 2-1,1 2-1 2,-3 4-1-2,-4-1-2 1,1 0 1 1,-1-2 1-4,-8-1 2 1,0-2-3 3,0 0-2-1,-1-2 2-1,-2-1 2 0,0 1 6 2,0-1 4-3,-1 0-9 3,1 3 0-2,-3 0-2 2,0 0 0-3,2 0 0 1,1-2 2 0,0-1-1 1,-3 0-1 0,2 1 3 0,1-1 2-1,0 0 0 1,0 1 2 1,2-1-4-4,1 0 0 2,0 3-3 1,-1 0-1 0,4 3 1 0,0 0 0-2,3-3 0 2,-4 0 2 0,1-3-1 1,0 0-1-3,-1 1 1 2,1-1-1-1,0 1-3 0,5-1 0 1,-2 3 2 0,0 0 2-1,2 0 0 0,1 3-1 2,0-3 1-3,-4 0-1 5,1 0 0-4,0-3 0 10,-4 3-3-13,1-3 2-3,0 1 3 8,-1 2 1 3,-2 0-4-11,-3 0 1 9,0 0 0-5,-1 0 0 7,-2 0 0-5,0-3 0-3,0 0 0 2,-4 1 0 4,4-1 0 4,3-2 2-13,0 2-3 6,-1-2 0 5,1 2 1-11,3 0 0 7,0 3 0-2,-1 0 2 1,1 0-1 2,3 0-1-2,-1-2-2 1,4 2 1-1,0 0 1 0,2 0 0 0,4-3 0 3,0 3 0-4,-1 0 0 4,1 3 0-4,3-3 0 0,-1 0 0 2,4 0 0-1,-7 0 0 1,1 0 0 0,0 0 0 0,-4 0 0-1,-2 0 0 2,-3 0-3-3,-1 0 2 0,-2 0 1 3,0 0 2-2,2 0-1 1,1 0 2-1,-3-3-4 1,3 3-2-1,-1 0 2 2,1 0 0-3,0 0 1 5,-4 0 2-7,-2 0-1 4,0 0 2-1,0 0-2 1,-4 0-1-1,-2 0-2 0,6 0 1 1,0 0 1 0,-1 0 0 1,4 0-3-3,3 0 2 1,-1 0-1 1,1 0 0-1,0 0 2 1,0 3 0-1,-4-1 0 1,-2-2 2-1,0 3-3 2,2-3-2-3,-2 0 4 5,3 0 1-7,0 0 0 4,-1 0-2-1,4 0 1 1,0 3-1-1,2-1-3 1,-2 4 0-1,-3-1 2 1,-3 0 0 1,-1 1 1-3,1-4 0 2,-3 1 0-1,0 0 0 0,-1-3 0 1,1 0 2-1,-3 0-1 0,0 0-1 2,0 0-2-2,-1 2 1 0,1 1-1 3,-3-3 0-4,0 2 2 0,-3-2 2 2,-1 0-1-1,1 0-1 3,0 0-2-4,0 0 1 2,3 0 1-1,0 0 2 2,-1 0 1-2,1 0 1 0,3 0-5-1,-3 0 1 3,3 0-2-2,2 0 0 1,-2 0 2-1,3-2 0 1,3 2 0 0,-1-3 0 0,4 3 0 0,0 0 2-2,2 3-3 1,1-1-2 0,3 1 2 2,0-3 2-3,-1 0-2 3,4 0 0-2,-1 0 1 0,1-3 2 2,0 3-1-2,2 0-1 1,1 0-2-2,0 3 1 1,2-3 1 2,1 0 2-2,-4 0-6 0,1-3 1 1,0 3 1 0,-1 0 3-1,1 3-2 2,0-3 0-4,-1 3 3 4,1-1 1-2,-1-2-6 1,1 0 0-1,0 0 1 1,-1 0 3-1,4 0-2 1,3 0 0 0,-1 6 1-1,1-1 0 1,-1 0 0-2,4-2 0 1,-1-3 0 2,1 0 0-2,-3 0 0 1,2 0 0-1,-2 0 0 1,2 0 0-2,1 0 0 5,2-3 0-6,4 1 0 3,2-1 0-2,4 3 0 3,-7 0 0-3,1 3 0 2,2-1 2 0,4-4-1 1,-1-1-1-3,4 0-2 1,-1 3 1 1,0 6 1-1,1-4 0 0,2 1 0 2,4 0 2-2,5-1-3 1,0 3 0-1,-5 1 1 0,5-1 0 1,-2-2 0 1,2-3 2-3,0 2-1 2,-2 4-1-1,-1-1-2 0,3-2 1 1,1-1 1 0,-1 4 0-1,0 1 0 1,-5 4 0 0,-1 0 0-1,0 2 2 3,1-3-3-5,-4 4 0 1,-2-6 1 2,-1 0 0 0,-5-1 0 0,-4-1 2-1,-2 2-3 0,-4 0 0 1,1-3 1 1,-1 3 2-3,-2 0-3 2,-1-3 0-1,1 3 1 0,0-3 2 1,-1 1-1 0,4-1-1-1,2 0-2 0,4 3 1 1,-1 0 1 0,1-3 0 3,-1 1 0-7,1-4 0 2,-4 1 0 3,4 2 2-2,-1-5-3 1,4 3 0-1,-1-3 1 1,7 3 2-1,2-1-1 3,10 1-1-5,-1 2 1 4,3-2-1-3,1-3 0 1,-1 2 0 1,3-4 0 0,3 2 2-1,1-3-3 1,5 3 0-1,3 3 1 1,-3-3 0 1,-2-3 0-4,-4 3 0 2,-3 0 0 2,-2 0 0-2,-4 0 0 1,-3-3 0-1,-5 1 0 3,-1-1 2-5,-5 3-3 5,-1 0 0-5,0 0 1 4,1 0 0-3,-1 0 0 1,-5 3 0 1,-7-1 0 0,-2-2 0-1,-6 0-5 1,-4 0 1 0,-5-2 0-1,-3-1 2 3,-1 3-1-5,4-2-1 2,-3-1 3 1,0 0 0-1,2 1 1 1,1 2 0 0,0 0 0-1,-1 0 0 1,1 0 0 1,3 0 2-4,2 0-3 4,4 0 0-2,3 0 1 0,5 0 0 1,4 2 0-1,2-2 2 1,4 3-1-1,-1 2-1 1,7 0 1-1,-7 1-1 3,4-4 0-5,-4-2 0 2,0 0 4 1,4-5 2-1,-1 0 2 2,1-3 0-3,-1-3 0 3,1-2 2-2,-1-3-3 1,-2 0-2-2,-1-5 0 4,-5-3 1-5,-1-5-1 3,1-2 0-1,-1-4-3 2,1 1-2-3,-1-1 1 2,1-4-1 0,-4-9-5 0,-5-2 1 1,-6-8-9-3,-10-6-4 0,-5 1 0 3,-12-1 2-2,-6-7 4 0,-6-3 5 1,-3-3 1-1,-3 8 3 1,-6 5 1 0,-3 9 1-2,-12 2-3 5,-12-3 2-6,-11-2-4 1,-22-8 1 3,-17-3-7-2,-15 3-3 0,-9 0 5 2,-12 10 5-1,-9 6 1-1,-6 8 1 2,-3 5 2-3,-9 8 0 2,0 5-5-1,-9 3 1-1,-12 2 6 2,-5 1 4-2,-13-1-3-5,-5 3-2 13,-16 0-3-13,7 3 1 14,-6 3 1-14,2 2 0 14,-5 5 0-14,8 6 0 8,-2 7 0-8,3 3 0 13,-7 6 0-13,1 0 0 14,-7 2-5-3,-5 2 1-11,-6-1 6 0,-6-1 4 13,-6-3-3-13,-9-2-2 13,-4 0 0-13,1 0-1 14,-6 2 0-14,3 4 2 14,-9 4-3-14,-3-2-2 13,-2 0 2-13,-10-3 2 17,-6-5 0-15,-6-6 2-2,-3-2-2 14,-2-2-1-14,-4-1 1 14,-6 0 1-14,-2-2-1 13,-1-1-1-13,-5-2 1 16,5 3-1-16,-3-3 0 13,-2 0 0-13,5-5 0 0,-8-3 0 18,2 0 0-18,1-3 0 13,2 1 0-13,3-1 0 14,1 1 0-14,-1 4 2 0,1 4-3 12,2-6 0-12,6 2 1 14,7-1 0-14,5-4-3 14,6 0 2-14,9-5 3 13,3 3 1-7,15-5 1-6,0 2 0 13,0-3-2-13,6 3 1 14,0 1-7-14,0-4 1 14,3 3 3-14,9 3 4 13,-1 0-3-13,13 5-3 14,0 5 3-14,6 0 1 13,-4 3-3-7,4 8 1-6,3 3-2 14,-7 5 0-14,10-3 4 13,6 6 1-13,5-1-1 14,13 3-2-14,8 6 3 14,12-3 2-14,3 5 2 13,10 2 1-13,11 9-4 14,6 5-1-9,15 11 3-5,15-1 1 14,14 3-1-14,13 3-1 14,5 3-3-14,10-3 1 0,8 0-2 12,4-3-1-12,-1-3 1 14,10-7 1-14,11 0 1 14,9-3 1-14,12-1 0 13,9 1 2-7,9-2-10-6,12-1-4 13,20-2-45-13,43-3-17 14,50-16-55 1</inkml:trace>
    </iact:actionData>
  </iact:action>
  <iact:action type="add" startTime="48777">
    <iact:property name="dataType"/>
    <iact:actionData xml:id="d18">
      <inkml:trace xmlns:inkml="http://www.w3.org/2003/InkML" xml:id="stk18" contextRef="#ctx0" brushRef="#br0">20058 908 160 0,'3'-8'60'1,"3"2"-47"0,0-2 10 0,0 8 3 0,3 0-4 10,0 0 1-10,0 0-8 14,2 0-2-14,1-5-7 14,-3 5-6-14,0-3-1 0,0 3-1 12,0 0 0-12,0 0 2 14,0 0 2-9,0 0-1-5,0 0-1 14,-3 0 7-14,0 0 3 13,0 8-3-13,0-2-2 14,0 2-2-14,-3 0 0 14,0 2-2-14,-3-2-1 13,0 5 5-13,-3-2 1 0,-3-3 2 19,0 0 0-19,0 2-2 14,0-7-1-14,-3-3-3 0,0-3-2 13,0-2 7-13,3-3 3 13,0-2 6-13,6-4 2 14,3 6 2-14,3-5 0 14,3 8-5-14,6 5-1 13,3 0-6-7,2 13-3-6,1 6-5 14,0 7-2-14,-9 0-4 13,-6 1 1-13,-6-3 3 14,-6-8 1-14,-6-3-2 13,-3-3 2-13,0-10 1 14,3 0 0-14,1-10 6 14,2-3 4-9,6-3 6-5,0 0 2 13,3 0-3-4,6 3 1 0,6 7-5-5,2-1-1 2,4 1-9 1,3 6-2 0,0 6 0 0,-3-6 0-1,-3 2-8 0,-6 3-4 0,-9-5-11 3,-6 0-5-4,-3 0 13 4,-3-7 9-5,-3-7 5 2,3 4 4 0,0 2 16 2,6 3 11-3,3-3-9 2,0 8-1 0,6 8-13-1,3 5-7 3,0 11-37-4,-6 2-15 0,-9-5-112 10</inkml:trace>
    </iact:actionData>
  </iact:action>
  <iact:action type="add" startTime="50320">
    <iact:property name="dataType"/>
    <iact:actionData xml:id="d19">
      <inkml:trace xmlns:inkml="http://www.w3.org/2003/InkML" xml:id="stk19" contextRef="#ctx0" brushRef="#br0">21466 1355 208 0,'3'0'77'1,"-6"2"-60"0,3-2 8 2,0 0 0 5,0 0-4-1,0 0-1 1,0 0 1 0,0 6 1-1,-3-6-12 2,0-6 3-8,-3 4 3 4,0-4 1 3,0 1-1 0,0 2 3-1,0-7 0 1,3 2-2 0,3-3 0-2,0-2-5 3,3-3-2-2,0 3-4 1,3 0 1-1,0 2-4 1,0 3-2-2,3 8-5 2,0 0 0 0,3 8 0-1,0 5 2 1,0 6-1 0,-4 2 1-1,-2 3 0 1,-6 2 0-1,-6 1 0 1,-5 5 0-1,-7-6 2 2,-6 6 0-3,-3-6 0 3,-3-10 0-2,-5-3 0 0,-1-7 2 0,0-9 1 1,-3-8 1 0,7-2-2-1,2-8-2 1,9-5 5 0,6 2 1-2,3-8 4 2,9 11 4-2,9-6-4 3,6 9 0-2,0 5-6 0,0-1-1 1,3 14-3 0,0 0-1 0,3 8-4-1,-3 11 1 2,-1-1 0-3,-2 9 2 0,-6 5 1 3,-6-1 1-2,-3-2-3 1,-3-5 0-1,-6-3-1 1,-2-13 3-1,-4-2 2 2,0-9 2-3,0-2-1 3,3-14 1-3,3-2 4 1,0-5 6 1,9 2-3 0,0-3 2-1,6 6-5 1,6 3 1 0,0-1-3-1,3 6 0 3,3 5-3-5,3 3-2 1,3 5-2 3,-3 0 1-2,-4 5-1 0,-5 3 0 1,-6-3 0 0,-6 0-2-1,-6 3-4 2,-2-2 0-3,-4 2-9 5,-3-8-4-7,0-6 8 3,0-2 5 1,3 0 8 0,3-10 2-1,0-1 8 1,6-2 6 0,6 3-4-1,3 4-2 2,6 1-3-4,6 3-2 3,3 10-6 0,3 10 1-1,3 9-2 1,2 7 0-1,-5 1 0 1,-3-1 0-1,-6 1 2 3,-6-1 0-5,-9-5-3 6,-3-2 0-7,-3-9-1 3,-3-10 3 1,0-5 2 0,0-8 4-1,7-6-2 0,2-2 0 1,6-11 1 0,2 6 2 1,4-1-1-4,3 4 2 3,6 9-4 1,3 12-2-2,3 4 0 0,3 12-1 0,-4 4-5 2,-5 9 1-3,-6-4 0 3,-3 4 2-3,-9-1 1 4,-3-4 1-5,-3-9-3 2,-3-3 0 2,-3-2 2-1,0-13 0-1,1-3 5 1,-1-10 2-2,-3-1-2 3,3 3-3 0,3-2 2-4,3 4 0 1,3 1-1 3,3 0 1-2,6 8-4 1,3-3 0 0,3 8-1 0,3-6-2-1,-3 6 3 2,-1 0 0-3,-2 0-2 4,-3 0 0-5,0 0 2 2,-3-5 0 1,-3 2 1-1,0-2 0 0,0-3 0 1,0 3 0 0,0 0 0 0,0 2 0 0,0 11-3-2,3-3 0 3,0 11 2-2,0 3 0-1,-3-6 1 2,-3 5 0-1,0-4-3 2,0-6 2-2,0 2 1 1,0-10 0-2,0 0-3 4,3-5 2-5,3-3-41 3,3 3-17-1,0-3-69 2,-6-6-29-2,-6-9 37 8</inkml:trace>
    </iact:actionData>
  </iact:action>
  <iact:action type="add" startTime="52181">
    <iact:property name="dataType"/>
    <iact:actionData xml:id="d20">
      <inkml:trace xmlns:inkml="http://www.w3.org/2003/InkML" xml:id="stk20" contextRef="#ctx0" brushRef="#br0">20457 267 72 0,'9'6'30'0,"0"-6"-24"0,3 5-1 6,-6-3-2 1,-1-2-17 2,1 6-5-2,3-6-8 1,-3 0-3-1</inkml:trace>
    </iact:actionData>
  </iact:action>
  <iact:action type="add" startTime="52754">
    <iact:property name="dataType"/>
    <iact:actionData xml:id="d21">
      <inkml:trace xmlns:inkml="http://www.w3.org/2003/InkML" xml:id="stk21" contextRef="#ctx0" brushRef="#br0">19373 1201 252 0,'12'-16'96'1,"-12"6"-75"0,-3-11-1 12,0 13-7-12,-6-16-12 14,-6-3 0-9,-8 1-1-5,-7-1 0 14,-6 9 0-14,-6 5-5 0,1 18 1 12,-1 16 6-12,6 11 6 14,10 8 2-14,5-1 2 14,12 1-2-14,12 0 1 13,12-3-4-13,9 2 1 0,5-7-3 19,4-5 0-19,3-9 3 14,-1-5 5-14,-2-10-5 14,0-6-2-14,-3-10-3 0,-6 0-3 12,-7 0 5-12,-2-1 1 14,-3 9 0-14,-3-5 1 14,-3 7-2-14,0-2 0 20,0 5-6-20,0 0 1 0,0 5 0 12,0 3 0-12,0-3 0 14,-3 0 2-14,0 3 5 14,0 0 4-14,0 3-2 13,-3-3 0-13,0 0-5 14,-3 2-1-14,0 4-1 14,-3 7 1-9,0 5 0-5,-3 6 3 14,-3 2-3-14,0 3-2 13,-6-5 0-13,-3 0-1 14,1-6 2-14,-1-4 1 14,0-4-6-14,-3-5 0 13,3 1-4-6,0-9 2-1,4 3-10 1,-1-3-3-1,0-5-7 1,-3 3 1-1,0-3-7 3,-3-3-1-5,1-10-4 2,-1-6-1 1,6-5-19 0,6-10-9-1,9-6-23 8</inkml:trace>
    </iact:actionData>
  </iact:action>
  <iact:action type="add" startTime="53370">
    <iact:property name="dataType"/>
    <iact:actionData xml:id="d22">
      <inkml:trace xmlns:inkml="http://www.w3.org/2003/InkML" xml:id="stk22" contextRef="#ctx0" brushRef="#br0">19352 1331 216 0,'36'5'82'1,"-21"-5"-64"-1,3 0-4 1,-12 5-8 10,0-5-13-10,0 0-3 14,-3 0-14-14,0 0-5 13,0 0-3 2,0 3 0-15,3-3 13 0,0 0 6 13,0 5 11-13,3-5 3 13,-4 0 3-13,1 0 2 0,-3-5 14 20,0 2 7-20,0 3 6 14,-3-5 5-10,0 5-10-4,0-5-2 13,0 5-15-13,0 0-2 0,0 0 1 13,0 0-8-13,0 0-3 0,0 0 2 13,0 0 1-13,0 0 0 13,0 0 1-13,0 0-13 15,0 0-3-15,0 0 1 13,0 0 3-13,3 5 7 14,-3-5 3-14,0 0-10 14,3 5-4-14,-3-2-80 13</inkml:trace>
    </iact:actionData>
  </iact:action>
  <iact:action type="add" startTime="53818">
    <iact:property name="dataType"/>
    <iact:actionData xml:id="d23">
      <inkml:trace xmlns:inkml="http://www.w3.org/2003/InkML" xml:id="stk23" contextRef="#ctx0" brushRef="#br0">19591 1625 160 0,'-3'0'60'1,"-6"-6"-47"0,0 4-3 0,6-4-5 11,-6 1-5-11,0-3 0 14,-3 0 0-14,3-5 2 13,0 2-1-13,3 3 13 0,3 0 5 13,3 3 4-7,3-3 3-6,3-2-5 13,3 2-1-13,0 2-5 14,3 1 1-14,0 2-7 13,-3-2-1-13,3 5-6 14,0 0-4-14,-1 8-2 14,-2 5 3-14,3 3-2 13,-3 5 1-7,0 1 8-6,-3 1 6 13,-3-4-2-13,-3 2 2 14,-6-2-5-14,-9 2 1 14,-9-8-7-14,-11 0-1 13,-1-5-2-13,-3 3-2 0,1-11-11 13,5 0-5-13,6 0 11 14,6-11 4-9,12 3 6-5,9-5 2 13,9-8-10-13,9-3-5 14,9-2-23-14,0-1-8 14,2 1-56 0</inkml:trace>
    </iact:actionData>
  </iact:action>
  <iact:action type="add" startTime="54268">
    <iact:property name="dataType"/>
    <iact:actionData xml:id="d24">
      <inkml:trace xmlns:inkml="http://www.w3.org/2003/InkML" xml:id="stk24" contextRef="#ctx0" brushRef="#br0">19784 1746 228 0,'-3'3'85'0,"6"-3"-66"1,3 0 8 6,-6 0 0-1,6-3-12 2,0-2-3-1,3 0-10 1,0-3-1 0,3-5-1 1,3 2 4-8,2 3 5 4,1-5 1 2,3 5 4 2,3 3-5-2,0-3-3 0,0 8-3 0,-1 8-3 0,1-1-2 2,-3 12-1-3,0 5 2 3,-3 5 0-6,-9 8 1 13,-6-8 0-15,-12 3-3 0,-15-6 0 13,-12-7 4 1,-8-6 3-14,-7-13-3 0,3-8-1 13,7-5 0-13,2-6 0 13,9-2 2-9,6 3 3-4,9-9-2 14,13 1 0-14,10-1-36 14,16 1-16-14,15 7-72 13</inkml:trace>
    </iact:actionData>
  </iact:action>
  <iact:action type="add" startTime="54675">
    <iact:property name="dataType"/>
    <iact:actionData xml:id="d25">
      <inkml:trace xmlns:inkml="http://www.w3.org/2003/InkML" xml:id="stk25" contextRef="#ctx0" brushRef="#br0">20757 1781 320 0,'0'13'121'15,"-11"0"-95"-14,-10 14 7 0,9-9-3 4,-6 3-19-4,-3 11-4 13,0 0-4-13,-3 2-3 14,4 3 1-14,2 3-1 0,3-8 0 12,3-3-9-12,3 0-4 14,3-8 2-14,3-2 4 14,3-6 6-14,3-8 5 13,3-5-1-8,3-11-2-5,-3-10 0 14,-3-5-1-14,-6-3-3 14,-6 0 0-14,-6-3-1 13,-6 11 3-13,-6 2-2 14,-2 9-1-14,-4 10 3 14,-3 5 0-14,-5 5 3 13,2 4 3-8,6-1 9-5,6 3 5 14,9 2-3-14,10 1-1 14,11-1-7-14,11 4 0 0,16-1-5 12,9-3-2 3,3 1-27-15,5-3-10 0,-2 0-57 12,-4-3-25-12,7-5 0 21</inkml:trace>
    </iact:actionData>
  </iact:action>
  <iact:action type="add" startTime="55259">
    <iact:property name="dataType"/>
    <iact:actionData xml:id="d26">
      <inkml:trace xmlns:inkml="http://www.w3.org/2003/InkML" xml:id="stk26" contextRef="#ctx0" brushRef="#br0">22162 1310 264 0,'3'0'99'0,"-6"2"-77"1,-9 22 15 5,4 3 3 0,-7 18-5 3,-6 15 4 0,-6 9-12 2,0-8-5-7,0 3-12 3,1-11-6-6,2-9-3 4,3-4-1 4,3-13 2-4,9-22 8 10,6-16-4-6,6-7 2-2,6-11 2 0,12-8 4 1,3 2-2-1,3 9 1 3,2-1-5-4,7 14-3 2,6 3-5-2,2 10 0 1,1 10-2 1,-3 3 0 0,-4 9 0 0,-5-1 0-1,-3 5 2 1,-9 3 0-1,-6 14-5 3,-6 7 1-5,-6 8 2 4,-6 0 3-3,-3 0-2 2,-6-5 0 0,0-5 1-1,0-3 0 0,3-13 2 1,3 0 1 1,3-11-8-2,6-8-2 0,12-8-40 0,9-10-17 0,14-8-22 1,13-8-7-1,9-9-32 9,2-4-12-8,-5-16 70-2</inkml:trace>
    </iact:actionData>
  </iact:action>
  <iact:action type="add" startTime="55681">
    <iact:property name="dataType"/>
    <iact:actionData xml:id="d27">
      <inkml:trace xmlns:inkml="http://www.w3.org/2003/InkML" xml:id="stk27" contextRef="#ctx0" brushRef="#br0">22868 1715 236 0,'-21'13'88'0,"6"5"-69"1,-15 17 33 4,15-9 8 3,-5 11-2-2,-4 11 1 5,-6 2-16-6,6-8-6 2,0 3-21 1,4-5-6-7,2-3-2 5,3-10-9 2,6-1-1-1,6-7-51 1,12-6-21-1,9-11-58 8,8 4-66-6,4-1 66-3</inkml:trace>
    </iact:actionData>
  </iact:action>
  <iact:action type="add" startTime="55920">
    <iact:property name="dataType"/>
    <iact:actionData xml:id="d28">
      <inkml:trace xmlns:inkml="http://www.w3.org/2003/InkML" xml:id="stk28" contextRef="#ctx0" brushRef="#br0">23246 2320 312 0,'-45'-42'118'0,"18"26"-92"1,-29 3-5 6,32 13-7 0,-9 3-7 1,-2 7 1-2,2 3 0 2,3 9 0-1,3 4-4 1,9 6-1-7,4-6 1 6,8 6-2 0,6-6 1 1,9 1-2 0,8-3 2 0,10-3-13-2,6 0-6 1,6-2 0 1,2-1 1 0,4 1 2-1,3-3 3 1,-1 2 4-1,1-13 1 1,-1-2 5 0,-2-6 2-2,-6-2 4 5,-7-8 1-6,-8-6-3 2,-6 3-3 0,-12-2 0 2,-9 5-1-3,-9-1-3 3,-9 9 2-2,-2 10 1 1,-1 3 2 1,0 11 5-3,6 7 4 1,6 1 5 0,6 7 4 1,9 6-4 0,9 2 1-1,15-2-8 1,12 0-3-1,14-6-6 1,10-5 0-1,-1-13-51 3,10-19-20-6,-1-26-73 12</inkml:trace>
    </iact:actionData>
  </iact:action>
  <iact:action type="add" startTime="56370">
    <iact:property name="dataType"/>
    <iact:actionData xml:id="d29">
      <inkml:trace xmlns:inkml="http://www.w3.org/2003/InkML" xml:id="stk29" contextRef="#ctx0" brushRef="#br0">23296 1349 448 0,'-3'-8'167'0,"3"8"-129"1,0-5-7 6,0 5-10-1,0 0-83 4,3 0-160 2,6 13-13-4</inkml:trace>
    </iact:actionData>
  </iact:action>
  <iact:action type="add" startTime="57616">
    <iact:property name="dataType"/>
    <iact:actionData xml:id="d30">
      <inkml:trace xmlns:inkml="http://www.w3.org/2003/InkML" xml:id="stk30" contextRef="#ctx0" brushRef="#br0">12861 1736 324 0,'-9'-27'123'1,"9"27"-95"0,-3 0 3 3,3 6-4 4,-3 7-7-1,0 5 3 0,0 22-7 1,0 13 1 0,0 13-10-1,0-2-6-6,-3 2-2 6,0 0 1 0,0 0 2 0,-3 3 1 1,3-16 1 0,3-6-2 0,0-7-2-1,3-8 3 0,3-8 2 0,3-3 7 3,6-8 4-4,3-8-6 5,6-5-3-6,5-5-2 1,4-8-1 2,3-1-2 0,3-4-2-1,2 5-2 1,1 5-1 0,0 8-3-2,-1 5 1 3,1 16 1-3,-3 6 2 1,-6 10 1 1,-9 2 1 0,-13 1-5 0,-8 2 1-1,-8 3 2 0,-10 6 1 1,-6-12 1 1,-6-2 0-3,3-7 2 5,0-7 1-7,4-7-1 3,2-5 1 1,3-6-7-1,-6-23-1 0,0-14-25 1,1-13-10 1,-1-19-37-2,6-10-15 2,3 8-47 3</inkml:trace>
    </iact:actionData>
  </iact:action>
  <iact:action type="add" startTime="58113">
    <iact:property name="dataType"/>
    <iact:actionData xml:id="d31">
      <inkml:trace xmlns:inkml="http://www.w3.org/2003/InkML" xml:id="stk31" contextRef="#ctx0" brushRef="#br0">13846 2648 264 0,'18'-5'101'1,"-24"-3"-78"0,0 3 2 2,0 2-5 6,-6-2-11-3,-3-3-3 1,-3 3-6 1,-3-8 0-1,4 2 0 1,-1 3 0-7,0 0 2 5,-3 3-6 3,-3 5 1-3,-6 0 5 2,-5 8 4 0,-7 5 8 2,0 11 5-6,4-3-3 4,8 3-1-1,9 5-7 2,12-5-3-3,12 2 0-2,15-7-1 4,12-1-5 1,8-5-1 1,4-5-2-9,3-13 3 8,-4-3-2 1,-5-5 1-9,-6 0 2 8,-6 7 0 2,-6-2-3-2,-4 8 2 1,-2 8 3-9,-3 14 1 8,0 7 10 3,0 0 3-11,3-3-1 14,0-7-1-8,3-9-37 0,9-15-16 1,5-21-98 7,10-11-58-10,6-24 83 5</inkml:trace>
    </iact:actionData>
  </iact:action>
  <iact:action type="add" startTime="58519">
    <iact:property name="dataType"/>
    <iact:actionData xml:id="d32">
      <inkml:trace xmlns:inkml="http://www.w3.org/2003/InkML" xml:id="stk32" contextRef="#ctx0" brushRef="#br0">14688 1900 332 0,'21'0'126'1,"-18"10"-98"0,-3 17 8 0,-3-1-2 5,-6 19-5 4,-6 16 5-9,-6 21-12 9,-2 16-5 2,-4-5-10-5,3-3-5-6,3-3-1 9,3-5-1-9,9-8 2 9,3-16-17-2,6-10-4 3,3-11 2-10,3-5 5 7,0-14 0 3,3-7 1-2,0-14-8-8,-3-21 0 8,-6-5-8 4,-6-11-3-6,-9-2 8-6,-6 8 5 8,-5-1 8 2,-7 11 5-2,-3 6 7-8,-5 15 3 9,2 6 6-1,3 8 5 2,3 4 4-10,7 9 2 7,8 3 5 3,9 4 5-2,12 9-9-6,15 0-5 4,11 0-10 4,13-3-4-2,9-3-1-8,5-2 2 8,1-6-30 1,-4-7-13 0,-2-6-43-9,-9-18-17 8,-13-30-42 12</inkml:trace>
    </iact:actionData>
  </iact:action>
  <iact:action type="add" startTime="59014">
    <iact:property name="dataType"/>
    <iact:actionData xml:id="d33">
      <inkml:trace xmlns:inkml="http://www.w3.org/2003/InkML" xml:id="stk33" contextRef="#ctx0" brushRef="#br0">13649 572 296 0,'24'2'112'1,"-15"17"-87"0,0 7 0 6,-6-7-7 3,-3-6-13-9,-3 5-1 8,-6-4-7 2,-3 2-2-10,0-6 2 11,0-2-6-11,3-3 2 4,7-10 12 6,4-3 6-1,10-5 19-9,9 2 8 8,6 9-15 1,9 4-6-1,8 22-8-8,4 8-4 13,-6 2 0-9,-10 11-1 5,-14 8-2-5,-15 0-2 4,-9 0 3 2,-12-8 2-3,-2-8-2 0,-4-11 0 1,0-12 3-4,0-6 3 4,0-14 7-3,4-2 2 1,2-10-7 1,6 2-2-1,3 3-5 1,6 2-1-1,9 11-3 3,6 5-1-7,6 3-4 8,-1 3-1-6,-2-3-4 2,-3 0 1 1,0-3-13 0,-3-5-5-1,-3-8 14 1,0-10 8 0,-3-6 3-1,3-5 1 2,0 2 3-3,0 4 1 0,3 4 1 3,0 6 2-2,3 5-8 1,-1 8-3-1,-5 0 3 2,-6 8 0-3,-3 2-1 3,-5 4 2-3,-7-6 3 3,0-8 1-3,0 0 3 1,3-3 3 1,3-2 11-1,3-1 7 1,6-2-12-1,3 3-3 1,6 10-13 0,6 3-1 1,3 11-7-3,-3-1 1 1,-1 3-5 1,-5-7-2-1,-3-1-2 1,0-13 4 7,-3-8 12-8,0-5 16 2,3-6 8-4,3-7 2 6,3 2 0-6,3 3-12 3,3-6-3-1,3 9-6 0,2 5-3 0,4-1-3 2,0 9-1-2,0 2-1 0,-9-2 0 3,-6 5-19-4,-3-5-8 1,-9 2-4 0,-9-7-1 1,-6 2 17 0,0-6 11-1,0 7 10 1,0-4 4-1,6 3 15 2,0 3 6-3,6 10 2 9,0 0-13-8,0 9-5 1,-3-1-9 0,-3 0-2 1,-3 0-35-3,-2 3-15 1,-7 0-126 11</inkml:trace>
    </iact:actionData>
  </iact:action>
  <iact:action type="add" startTime="61332">
    <iact:property name="dataType"/>
    <iact:actionData xml:id="d34">
      <inkml:trace xmlns:inkml="http://www.w3.org/2003/InkML" xml:id="stk34" contextRef="#ctx0" brushRef="#br0">13688 892 432 0,'-15'-32'2'1,"15"27"1"3,0-3 1 6,0 2 2-3,3-2-3 0,3 3-2 1,3-3 0 1,0 8-1-8,0-5 2 4,0 0 1 5,0 2 3-5,0 3-5 2,-3 8-1 1,0 0-2 0,0 10-2-1,0 6 3 1,-3 5 0-1,-1 3 1 1,-2-5 0 0,3-4 0-1,-3-7 0 2,0-3 2-1,6-13 8 5,3-2 3-6,6-11 2 1,3-1 1 0,3-4-6 0,3 5-2 0,5-1-2 1,7 9 1-2,3 10-4 1,0 17-2 3,-7 4 2 0,-11 6 0-10,-12-1-1 3,-12 4 1 4,-15-3 0-1,-9-6 3 1,-5-7-3 0,-4-6-2 1,3-13 0 4,4-5 1-3,8-9 1-7,3-12 3-2,9-6 12 6,6-2 6 0,12-6-12 2,6 0-7-2,9 3-1 3,5 3 1-5,10 7-7 3,3 14-3-1,2 8 0 1,1 10 3-1,-6 3 1 0,-10 5 1 2,-8 1-5-2,-12-1 1 3,-12 5 0-5,-15-10 2 3,-17-2-6-1,-16-6 1-1,-3-11-8 3,4-5-3-2,2-2 14 1,10-9 6-2,8 1 14 3,9-6 5-2,9 11 0 3,3-3 2-5,6 16-13 3,9 3-3-1,9 15-10 1,3 11-2-1,0 11 4 1,-9 3 2-1,-9 2-4 1,-12-3-2 0,-6-2-5-1,-12-11 1 1,-6-10-2-1,-5-17 0 0,-1-12 10 1,3-3 7-1,7-16 13 0,5 2 8 1,9 3-3 0,9-2-2-1,9 15-15 3,12 6-4-5,15 13-4 3,5 13-3-1,7 14-15 1,0 5-5-1,-3-1-34 1,-10-1-13-1,-8 1-97 10</inkml:trace>
    </iact:actionData>
  </iact:action>
  <iact:action type="add" startTime="74764">
    <iact:property name="dataType"/>
    <iact:actionData xml:id="d35">
      <inkml:trace xmlns:inkml="http://www.w3.org/2003/InkML" xml:id="stk35" contextRef="#ctx0" brushRef="#br0">16248 12782 92 0,'0'3'35'1,"-3"-1"-27"0,-6-2-2 12,3 3-1-12,-6-3 0 14,-9-3 2-14,-8-2-3 0,-7 0-1 12,-6-1-1-12,-2 1-2 14,-4 0 7-14,-6 10 3 14,-2-2 3-14,-4 2 3 13,-2 0-3-7,-7-2 2-6,-11 0-2 13,0-1 0-13,-4-2-7 14,1 6 0-14,0 2 1 0,-4-1-1 13,-2 4-1-13,-6 2 5 13,-1-2 4-13,-11-1-7 14,0 1-2-14,-6-3-1 14,0-3 0-9,-3 1-2-5,-3 2-2 13,3-1 1-13,-6-1-1 14,3-1 0-14,-4 3 2 14,1-5-1-14,-9-1-1 13,-5 4 1-13,-4-6-1 14,-3 2 0-14,-3 6 0 13,3 0-3-7,0-3 2-6,-6 3 1 14,-2-5 2-14,-4-3-1 0,-6 3 2 14,3-1-2-14,1 1 2 14,-37 7-2-14,24-4 2 13,4-1-2-13,2 0-1 14,3-5 3-14,1-5 0 13,5 0 5-9,6-6 5-4,9-2-3 22,6 5 0-19,15 0 0 4,18 3 1-1,9 2-5 1,5 0-4-1,10 3-4 0,8 0 1 2,13 3-52-2,11 0-24 2,24-3-27 4</inkml:trace>
    </iact:actionData>
  </iact:action>
  <iact:action type="add" startTime="96380">
    <iact:property name="dataType"/>
    <iact:actionData xml:id="d36">
      <inkml:trace xmlns:inkml="http://www.w3.org/2003/InkML" xml:id="stk36" contextRef="#ctx0" brushRef="#br0">7351 13864 160 0,'0'-2'63'0,"-6"-1"-49"1,-3-8 9 4,0 6 3 2,-6-3-4 1,-6-3-1 0,-8-2-3 0,-7 0 1-2,-6 2-10 2,-11 1-3-7,-10 7-2 6,-14 3-2 0,-7 8-2 0,-11 0-2 2,-12 0 1-2,-9 3 1 1,-9-1 0-1,-12-2 0 1,-9 3 0-1,-3-3 0 0,-2-3 2 1,-1 3-3 1,-12-3-2-4,3 0 2 7,-2 1 2-8,-4-4-2 3,0 1 0 0,6 0 3 1,1-3 3 0,17 0-4 0,21 2-1 0,21-2 0-1,8 0 0 3,16-2 0-5,17-1 0 2,10 0-3 0,11 3 2 1,6 0 1 0,10 0 0-2,2 0-9 3,3 0-2-2,9 0-1 2,6 3 2-3,3 2 6 4,9 1 2-5,6 2 2 2,3 0 2 1,3-1 3 0,8-1 2-1,13-1 1 0,9-2 0 2,8-3-4-2,7-3-3 2,5-2-3-2,3-6 1-1,7-2-1 2,17 2 0-1,18 1 0 1,18-3 0-1,24 5 2 1,11 0 0-1,22 8-3 2,5 0 0-3,19 8-12 5,-4-3-2-7,9 3-12 3,7-8-4 1,-7 2 2 0,-6-4 4-1,-6 2 10 1,-5-5 8 0,-16-1 1 9,-2 4-41-12,-3-4-15 3</inkml:trace>
    </iact:actionData>
  </iact:action>
  <iact:action type="add" startTime="97821">
    <iact:property name="dataType"/>
    <iact:actionData xml:id="d37">
      <inkml:trace xmlns:inkml="http://www.w3.org/2003/InkML" xml:id="stk37" contextRef="#ctx0" brushRef="#br0">11524 13970 52 0,'-3'-3'22'1,"3"3"-18"0,0 0 2 0,0 0-1 16,3 0 3-16,3 0 3 13,0 0 2-13,0 0 3 0,3 3-3 13,0-3 0-13,0 0-5 13,0 0 0-13,3 3-3 14,0-3 2-14,2 0 5 14,1 0 2-14,0 0-1 13,3 0 2-8,0-3-2-5,3 3 0 14,6 0-7-14,-4 0-4 0,1 3-1 13,3-1-1-13,0 1 0 13,2 0-3-13,1 2 2 14,3-2 3-14,0-1 1 14,2 1-1-14,4-1-2 13,3 1-2-7,-1 2-1-6,1 1 2 13,0-1 0-13,-3-2 1 14,-4-1 0-14,1-2 0 14,0 0 0-14,-4 0 2 13,1 0 1-13,0 0-1 14,0 0-2-14,2 3 1 0,1 0-1 19,3-1 0-19,-1 1 0 0,1 0 0 13,0-1 0-13,0-2 0 20,-1 0 0-14,1 0 0 2,3 0 0-3,-1 0 4 5,1 3 2-7,0-1 2 3,2-2 2 1,4 0-5 0,0 0-3-1,-1 0-4 1,1 0 1 0,-1 0 1 0,4 3 0 0,-3-3 0-2,2 3 2 0,1-1-1 3,-1 1 2-2,1 0 0 1,0-3 3-1,2 0-3 1,1 0 0-2,-4 0-3 5,4-3-1-6,0 0 3 6,-1 1 1-6,1-1-1 2,-4 0 1 0,7 3-4 1,-4 0 0-1,-2 0-1 1,0 3 0 0,2 0 2-1,-2-1 2 2,2 1-1-3,1 0-1 1,3-3 1 1,2 0-1-1,1 2 0 1,2 4 0 0,4-1-3 2,-1 0 0-5,4-2 4 4,-4-1 1-4,-2 1-3 0,-1 0-1-4,1-3 1 14,2 0 0-14,4 0 3 13,-1 0 1-9,0 0-4-4,1 2 1 14,-1 1 0-14,-2 0 2 13,11-1-3-13,-8-2 0 14,-4 0-1-14,-2-5 0 14,-1 0 2-14,1 2 2 13,2 0-1-13,4 3-1 14,2 0 1-8,1-2 1-6,-4-1-1 13,3 1-1-13,-5 2 1 14,-1 0-1-14,1-3 0 13,-1 3 0-13,1 0 0 0,-4 0 0 13,4 0-3-13,-1 3 0 14,1-1 4-14,2-2 1 17,1 0-3-15,-1 0 1-2,-2 0 2 13,2 0 1-13,1 3-4 14,-1-1 1-14,1 1 0 14,2-3 0-14,-3 0 0 13,4 0 2-13,-4 0-1 14,1 0-1-14,2 0 3 14,4 0 2-9,-4-3 2-5,0 3 1 14,1 0-4-14,2 3-3 13,4 0 0-13,-1 2-1 14,-2-2 0-14,2 2 0 14,-3-2 0-14,4 2 0 13,-1 0 0-13,1 1 0 14,-1-4 0-9,6 6 0-5,-2 0-3 14,2 3 2-14,3-1 1 14,-2 1 0-14,2-1 0 0,3 1 0 12,-2-3 0-12,-4 0 2 14,-3 0-1-14,-2 0-1 13,-1-3 1-13,-3 0-1 17,1-2 0-15,-1 2 0-2,-2 3-3 14,-1 0 2-14,-5 0 1 14,-1 0 0-14,-5-3 0 13,-1 1 2-13,-2-4-1 14,-4 1-1-14,1 0 1 14,-3-1 1-14,-4 1-3 13,4-1 0-7,2 1 1-6,1 0 0 13,2-1 0-3,7 1 2-2,-4 2-3-4,1 1-2 4,0 2 2-2,-1-3 0-1,1-3 3 2,2-2 1-1,1-2-1 1,2-1-2-1,1 1 1 1,-1 2 1 0,1 0-3 1,-1-3-2-3,-2 0 2 3,-1 1 0-3,-2-1 1 2,-4 3 0-1,1 3 2 1,-4-1 3-1,4 1 0 1,-1-3 0 0,-2 0-3-2,0 3-2 4,-4-1 5-4,-2 1 4 0,-4-1-10 3,-5 1-1-3,0 0 3 3,-6-1 1-3,-1 1 2 3,4 0 0-2,-3-3-5 4,-3 0 1-7,-4-3 2 5,1 0 1-3,-3 1-1 2,-3-1 1-1,0 0-4 1,-4 1-2-1,1-1-7 1,0 1-2 0,-3-1 2-1,0 0 4 3,-3-2 3-5,-3 2 4 1,0 1 0 3,0-1-1-2,0 0 1 0,-3 1 1 1,2-1-1 0,1 0 2-1,0 1-2 2,3-1-1-2,3 3 3 3,3 0 0-6,3 0-4 4,0 0 1-1,5 3 4 1,1-3 2-1,3 0-2 1,0 0-3-1,-1 0 0 1,1 0-1 2,3 0-5-5,6 0 1 1,-4 0 2 3,4 2 3-2,3 1 0 1,-4 0 2-1,-2-3-2 1,-3-3-1-2,-9-2-6 3,-3-3-1-2,-12-5-2 5,-9-3 3-8,-6-5 4 2,-3-3 1 3,-6 3 1-2,-3 2 0 0,-3 3-3 0,0 3 2 2,6 2 1-2,3 9 2 2,4 4-1-3,5 12-1 0,3 2 5 4,5 2 4-4,4 3-3 1,-3 0-1 1,-3 1-5 0,-3-1-2 0,-6 3-4 0,-8-1-1-1,-10-2-34 3,-9-2-15-6,-6-6-37 12</inkml:trace>
    </iact:actionData>
  </iact:action>
  <iact:action type="add" startTime="100013">
    <iact:property name="dataType"/>
    <iact:actionData xml:id="d38">
      <inkml:trace xmlns:inkml="http://www.w3.org/2003/InkML" xml:id="stk38" contextRef="#ctx0" brushRef="#br0">23782 14534 184 0,'32'-3'68'0,"-17"0"-52"0,3 1 8 9,-15 2 2 3,6-6-11-5,0-2-7 1,0-2-6-1,0-3-1 1,0-6-1-7,0-5 0 6,0-5 2 0,2-3 1 2,4-5 3-3,3-8 3 1,3-10-2 1,3-11-2-1,0-8 0 1,2 5 1 1,-2 0-1-3,0-2 0 1,0-4-1 3,-3-1 2-5,-3 2-3 8,-4 2 0-10,-2 6-6 4,0 3 0 1,-3 2 1-1,-3 5 3 0,-3 9-2 1,0 4 0 0,-3 6 1 0,-6 0 0 1,-6 5-5-3,-9 3 1-1,-11 5 0-4,-13 6-1 14,-14 5 4-14,-13-1 2 13,-17 1 0-13,-15 3-1 14,-15-6 1-14,-15 0-1 0,-12 0 0 13,0-5 0-13,-6 2 0 13,-3 1 0-13,-2 2-3 12,-13 3 0-12,0 2 2 14,-8 3 2-14,-7 3-2 14,-11-3 0 1,-4 0 1-15,-2 3 2 0,-4 2-1 14,1 3 2-14,-36 8-4 13,15 3 0-5,5 2-1-8,7 3 0 9,3 0 2-9,-1 2 0 14,-8-2 0-14,6 3 2 14,-6-4-1-14,-1 4-1 13,-5-3 1-13,3 0-1 14,0-3 0-14,-4 3 0 14,4-6 2-14,3 1 3 13,0-3-4-8,-4 0-3-5,4 0 1 14,3 2 2-14,-3 6 0 14,2 0-1-14,4 3-2 13,0-4 1-13,-4 1 1 14,4-2 0-14,6-4 0 13,-1-5 2-13,4-2-3 0,9-3 0 19,2 0 3-19,1 0 1 0,-4 3-4 13,7-1 1-13,2 6-2 14,7-5 0-14,5 0 2 13,12-3 2-13,9-6-3 14,10-2 0-14,2-2 3 14,9-6 1-14,9 0-4 13,9 0 1-7,6 3 0-6,8 2 0 13,10 6 0-13,9 2 2 14,11 6-3-14,4 2 0 14,14 6 1-14,7 2 2 13,2 6-1-13,3 5-1 14,4-1 5-14,2 4 4 13,3-1-10-7,0 1-1-6,1 2 3 14,2 0 3-14,0 3-1 13,0-1 0-13,4-1 1 14,2-4 0-14,0-5-5 8,6 0-1-8,0 0 3 13,6 1 1-13,3 1 0 14,6 1-2-14,9 3 1 10,6 2-1-10,9-3 0 14,12-2 2-14,20 0-8 13,28 0-3-13,35 0-57 14,51 2-24-14,32-7-5 13</inkml:trace>
    </iact:actionData>
  </iact:action>
  <iact:action type="add" startTime="115401">
    <iact:property name="dataType"/>
    <iact:actionData xml:id="d39">
      <inkml:trace xmlns:inkml="http://www.w3.org/2003/InkML" xml:id="stk39" contextRef="#ctx0" brushRef="#br0">19269 2461 160 0,'-268'-127'60'1,"146"68"-47"0,-59-25 19 4,94 39 5 1,-20-27-10 3,-6-4-1-2,3-12-11 1,15-4-2-1,14-9-7 2,22 6 0-8,17-8 1 5,27-6-6 4,21-2 0-5,24 0-10 2,21-3-2 1,23-2-3-1,21-6 1 1,24 3-4 0,30 0 0-1,30 3 1 0,32 4 2 3,24 22 6-4,30 16 4 0,473-132 3 3</inkml:trace>
    </iact:actionData>
  </iact:action>
  <iact:action type="add" startTime="116482">
    <iact:property name="dataType"/>
    <iact:actionData xml:id="d40">
      <inkml:trace xmlns:inkml="http://www.w3.org/2003/InkML" xml:id="stk40" contextRef="#ctx0" brushRef="#br0">14605 15359 212 0,'-39'16'79'1,"-8"0"-61"-1,-46 2-5 5,40-7-7-4,-37 2-6 14,-32 0 2-14,-32-5-3 13,-22-5 0-13,-20-3 1 14,-13-5-3-14,-11-3 0 0,0 0 4 13,5 3 3-13,7-1-3 13,11 4-1-13,22 2 0 14,14 0 2-9,24 2-1-5,21-2-1 14,21 0-39-14,26 0-19 0</inkml:trace>
    </iact:actionData>
  </iact:action>
  <iact:action type="add" startTime="116741">
    <iact:property name="dataType"/>
    <iact:actionData xml:id="d41">
      <inkml:trace xmlns:inkml="http://www.w3.org/2003/InkML" xml:id="stk41" contextRef="#ctx0" brushRef="#br0">13024 15579 324 0,'-12'16'123'1,"-11"-6"-95"0,-37 3 7 0,21-10-4 11,-29 0-2-11,-33-3 2 14,-33-8-12-14,-27-6-6 13,-18-7-8-8,-11-2-21-5,-1-1-7 0,4-3-75 13,11 6-33-13,33-5-5 14</inkml:trace>
    </iact:actionData>
  </iact:action>
  <iact:action type="add" startTime="123629">
    <iact:property name="dataType"/>
    <iact:actionData xml:id="d42">
      <inkml:trace xmlns:inkml="http://www.w3.org/2003/InkML" xml:id="stk42" contextRef="#ctx0" brushRef="#br0">11241 16759 228 0,'-3'-3'85'4,"-3"8"-66"-4,-8-10-8 1,5 5-6 6,-6 3-5 1,-9 2 0-1,-6 0-3 1,-9 3 2-1,-5 0 1 1,-10 0 0-7,-5 0 0 5,-13 3 4 2,-2-1 2-1,-7-2 0 1,-8 0 1-1,-12-3-4 1,-3-2 0 0,-9-3-1-1,-9-3-2 0,-9 1 3 2,0-1 2-2,-6-2-2 0,-3 2 0 0,-3 1 3 2,-6-1 3-2,-3-5-6 3,-5 0-4-5,-13-3 2 2,-3 1 1 1,-8-1 2-1,-1 3 2 0,-2 3-1 1,-4 0 2-1,-2 2-2 1,-4 0 0 1,-2 3-3-3,-10-5 1 1,-5 2-2 1,-3-2-1-1,2 3 1 2,1-1-1-2,0 0 0 0,-1-5 0 0,1 0 0 2,-3-7 2-3,-4-4-1 5,4-5 2-7,6 3-4 4,-4-5 0 0,-23-1 1-1,21 1 0 0,23 4-3 3,19 7 2-5,20 1-12 3,21 4-7 1,18 2-62 8</inkml:trace>
    </iact:actionData>
  </iact:action>
  <iact:action type="add" startTime="124575">
    <iact:property name="dataType"/>
    <iact:actionData xml:id="d43">
      <inkml:trace xmlns:inkml="http://www.w3.org/2003/InkML" xml:id="stk43" contextRef="#ctx0" brushRef="#br0">17796 16505 196 0,'-9'-24'74'1,"-6"11"-58"0,-18-8-4 0,12 10-4 11,-11-2-9-11,-16-3 0 14,-12 0 1-14,-8 3 2 13,-15 5-1-13,-13 5-1 0,-2 6 1 13,-15 2-1-13,-12 3 0 0,-6 0 8 19,-15-3 7-19,-9-2 4 0,-5-3 3 13,-4 0-12-13,-3-3-3 13,1 3-3 2,-4 3 2-15,0 5-5 0,-2 2-1 13,-4 9 2-13,-3-6 3 13,-8 3 2-13,2-5 1 14,-2-3-2-9,-4-6 1-5,-2-7-2 14,-4-3 0-14,7-11-3 14,2-7-2-14,7 2 1 13,-1-2-1-13,10 2-3 14,14 5 2-14,9 1-15 14,12 2-4-14,0 0-98 19</inkml:trace>
    </iact:actionData>
  </iact:action>
  <iact:action type="add" startTime="125746">
    <iact:property name="dataType"/>
    <iact:actionData xml:id="d44">
      <inkml:trace xmlns:inkml="http://www.w3.org/2003/InkML" xml:id="stk44" contextRef="#ctx0" brushRef="#br0">21695 17161 344 0,'48'-11'129'0,"-19"1"-100"1,10-6-59 5,-24 16-35 0,6 2-66 3,3 4-25-2</inkml:trace>
    </iact:actionData>
  </iact:action>
  <iact:action type="add" startTime="125911">
    <iact:property name="dataType"/>
    <iact:actionData xml:id="d45">
      <inkml:trace xmlns:inkml="http://www.w3.org/2003/InkML" xml:id="stk45" contextRef="#ctx0" brushRef="#br0">22790 17322 140 0,'75'6'55'1,"-42"-25"-43"0</inkml:trace>
    </iact:actionData>
  </iact:action>
  <iact:action type="add" startTime="126046">
    <iact:property name="dataType"/>
    <iact:actionData xml:id="d46">
      <inkml:trace xmlns:inkml="http://www.w3.org/2003/InkML" xml:id="stk46" contextRef="#ctx0" brushRef="#br0">23802 17452 4 0,'45'-11'0'1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37:09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76">
    <iact:property name="dataType"/>
    <iact:actionData xml:id="d0">
      <inkml:trace xmlns:inkml="http://www.w3.org/2003/InkML" xml:id="stk0" contextRef="#ctx0" brushRef="#br0">14093 4292 264 0,'-33'124'101'0,"6"-50"-78"1,-20 50 6 3,23-63 0 4,-15 13-12 1,-5 14-2-2,-7 7 0 2,0-5 3-2,4-3-10 1,2 3 18-7,9-5 7 4,7-9-2 3,5-7-1-1,6-16-14 4,3-10-5-7,3-12-7 3,6-10-1 1,9-13-54 0,9-29-23-1,6-32-97 9</inkml:trace>
    </iact:actionData>
  </iact:action>
  <iact:action type="add" startTime="4775">
    <iact:property name="dataType"/>
    <iact:actionData xml:id="d1">
      <inkml:trace xmlns:inkml="http://www.w3.org/2003/InkML" xml:id="stk1" contextRef="#ctx0" brushRef="#br0">14218 4067 192 0,'45'-3'74'0,"-19"3"-58"1,7 0 1 4,-18 0-6 2,6-5 6 2,3 2 4-3,2 3 2 4,1-3 1-5,3 3-13 5,0 0 9-9,2 0 3 7,4 3 2 14,0 0 0-21,6 2-1 0,5-5 0 1,13 0-2 6,8 0-2 0,16 0-4 1,11 0 0-3,15 0-5 2,12 5-1 0,-33 3-6-2,81-2-1 5,17 4 1-6,13 6 0 2,17 3-5 1,12 4 1-2,18 4-2 4,6-3 0-3,15-1 2 0,12 1 0 0,3 0 0 2,12-3 2-8,14 6-3 15,7-1 0-15,5 6 1 0,12 5 0 12,4-5-3-12,-1 5 2 14,-2 5 1-14,5-2 0 14,-15-6 0-11,-11-5 0 11,-10-2 0-14,-14-6 2 0,-9-3 1 13,-18-10 1-13,-80 0-5 14,79 3-1-14,22-6 1 13,-48-8 2-13,-32 1 4 14,-28-6 4-14,-32-3 0 14,-30-2 0-9,-23 0-5-5,-19 0-1 13,-14 5-3-13,-13 2-1 14,-11 9-4-14,-9 13-1 13,-6 10 0-13,-9 14 2 14,-6 10 2-14,-6 11 3 14,-3 13 0-14,0 11-1 13,-3 2-2-7,3 6 1-6,0 7 1 14,3 4 0-14,3 1 0 13,3-4 0-13,3 5 0 14,-3-3 2-14,0 0-3 0,0-13 0 12,-3-8-1-12,-3-8-2 14,-3-8-2-14,-3-7 1 14,3-17 3-9,-9 3 3-5,-6-8-2 19,-3-5 0-12,-5-6-1 0,-7-7-2-1,-9-6-2 1,-5-5 1-1,-10-6 1 1,-2-2 2-1,-10-5 1 1,-11-8 1-1,-9 0-3 3,-4-8 2-5,-11-3-1 2,-9 0 0 1,-9-3 2 0,-6-4 2-1,-15 2-6 0,-5 2 1 1,-13 1-1 0,-12 2 2 0,1-3-1-1,-13 6 1 1,-11-3 2-1,-13 1 0 0,-2-1 0 1,-21-3 2-1,-6-7-1 0,-9 0-1 0,-9-3-2 2,-3 2 1-2,-3 3 1 3,-3 3 2-5,-9 0-3 3,0 3 0-1,1-3 3 1,-13 2 1-1,0-2-4 1,0 3-1-1,-2 2 1 0,8 0 2 2,0 0 0-2,3 0-1 1,12 1 1-1,-5-1-1-1,17 3 0 4,6-1 0-4,11 4 0 1,10 5 0 2,21 2 0-2,14 0 0 0,10 9 0 3,26-1 2-5,12 1-1 3,9-4-1-1,9 4 1 1,15-1 1-1,21-2-8 1,15-1-3-2,14-2-44 3,18 0-20-1,10-2-75 7</inkml:trace>
    </iact:actionData>
  </iact:action>
  <iact:action type="add" startTime="6457">
    <iact:property name="dataType"/>
    <iact:actionData xml:id="d2">
      <inkml:trace xmlns:inkml="http://www.w3.org/2003/InkML" xml:id="stk2" contextRef="#ctx0" brushRef="#br0">11357 3680 256 0,'-3'-42'96'1,"0"29"-75"0,-5-6 1 2,2 14-3 5,-3 0-15 0,-6 5-5 0,-6 10 9 0,-3 9 4-1,-3 20-5 1,-2 14 5-8,-4 14 1 7,3-1 5 0,0 10 3 0,4-4-2 1,5 2 0-1,6-11 5 2,6-4 5-2,12-4-7 1,15-5-1 0,14-2-8-1,16-8-3 0,9-6 8 0,-1-7 3 1,-2-11-7 0,-1-11-1-1,-2-18-12 0,-6-11-3 1,-10-5-10-1,-8-14-3 1,-9 4 1 0,-3 4 1-1,-6 9 1 3,-3 13 0-5,-3 7-7 2,0 25 0 0,3 10 8 2,0 8 5-3,0 8 11 3,2-5 5-2,-2-1 1 0,3-4 3 3,3-6-3-5,0-13-1 3,6-11-6 0,6-13-1-1,6-10 5 1,8-14 3-1,1-11 5 1,3-12 2-1,2-11-1 2,4 0 0-3,-3-3-12 4,-7 13-5-6,-5 6 0 4,-3 2-1 0,-9 9-37-1,-6 2-14 1,-4 2-36-1,-5 3-12 1,-3-2-57 9</inkml:trace>
    </iact:actionData>
  </iact:action>
  <iact:action type="add" startTime="7148">
    <iact:property name="dataType"/>
    <iact:actionData xml:id="d3">
      <inkml:trace xmlns:inkml="http://www.w3.org/2003/InkML" xml:id="stk3" contextRef="#ctx0" brushRef="#br0">12557 4072 268 0,'18'5'101'1,"-12"-5"-78"0,-9 0 2 0,0 3-3 0,-3 2-5 17,-3 3-1-17,-3 0-4 0,-3 3-2 12,-3 2-6-12,-5 0 4 0,2 0 4 13,0 3-6-13,0 5-1 13,0-7-3-13,0 4-2 14,0-5-2-14,4 3-1 14,5-3 4-14,12 6-5 20,9-1-2-20,9 1 5 13,5 0 5-13,7 2 13 14,3-8 9-14,3 0-4 14,5-5-1-14,-5 3-10 13,0-6-2-13,-4 3-5 14,-2-5-1-14,-6-1 1 13,-3-2 0-7,-3 0-2-6,-3 0-2 16,-4-2 3-9,1-1 0-1,0-8-4 1,-3 9 1-2,0-9 0 3,0 6 0-3,-3-3 4 3,0 0 5-2,0 0-5 0,-3 3-2 1,0-6-1 0,-3 3 1-1,0 0-3 1,-3 0 0-1,3 3 3 1,-3-6 1 0,0 9 3-1,0-6 1-1,3 3-3 3,0 2-1-3,0 0-1 2,-3 3-2 0,0 8-4 0,0 11 0-1,0 12 2 2,0 9 1-3,3 18 1 2,-3 3 2-1,0 5-1 0,-3-5-1 1,-3-8 1 0,0-11 1-1,0-4-6 0,0-12 1 2,1-5-34-2,-1-10-16 1,3-9-38-2,3-12-16 2,6-17-29 7</inkml:trace>
    </iact:actionData>
  </iact:action>
  <iact:action type="add" startTime="7824">
    <iact:property name="dataType"/>
    <iact:actionData xml:id="d4">
      <inkml:trace xmlns:inkml="http://www.w3.org/2003/InkML" xml:id="stk4" contextRef="#ctx0" brushRef="#br0">13307 4165 296 0,'15'5'110'0,"-12"-5"-86"1,3 0 11 3,-6 0-1 4,0 0-17 0,0 0-2-2,-3 0-9 3,-3-3-4-2,-6 1-1 2,-3 2-1-8,-3 0 2 4,0 2-1 3,4 1-1-1,2 2-4 1,3 8 0-2,6-2-7 2,9 10-1 0,6 6 5 0,5 4 3 0,4 4 3-1,3-1 1 3,-3 3 6-5,3 3 4 1,-3 5-5 3,-1 0-1-2,-2 2-4 1,-3-7-1-1,-9-3 3 1,-6-5 3-2,-9-6 4 4,-9-7 2-4,-5-9-10 5,-7-10-3-7,-6-7-39 6,-3-9-15-5,10-6-60 10,5-1-48-7,9-4 62 0</inkml:trace>
    </iact:actionData>
  </iact:action>
  <iact:action type="add" startTime="8319">
    <iact:property name="dataType"/>
    <iact:actionData xml:id="d5">
      <inkml:trace xmlns:inkml="http://www.w3.org/2003/InkML" xml:id="stk5" contextRef="#ctx0" brushRef="#br0">15093 3934 236 0,'18'6'90'1,"-15"-4"-70"0,0 22 2 4,0-5-6 0,-3 20 2 6,0 17 6-6,-3 15 2 3,-6 11 2-1,-3 16-15 1,-3 5 3-7,0 3 4 7,0-16-11-1,0 5-5 0,4 6 0 1,-1-3-1 1,0-3-1-3,3-5-2 0,0 0 1 2,3-11-1-1,0-7 0 1,0-14 0 0,3-10-36 0,3-17-13-2,9-12-68 10,3-24-53-5,9-14 64-8</inkml:trace>
    </iact:actionData>
  </iact:action>
  <iact:action type="add" startTime="8649">
    <iact:property name="dataType"/>
    <iact:actionData xml:id="d6">
      <inkml:trace xmlns:inkml="http://www.w3.org/2003/InkML" xml:id="stk6" contextRef="#ctx0" brushRef="#br0">16218 4043 264 0,'9'13'99'0,"-15"14"-77"1,-9 39 9 4,6-27 1 2,0 20-9 2,-5 12-1-2,-4 19-8 1,0 16-1-1,0-6-8 2,3 9 6-9,0-9 2 8,3-4-4-2,0-6-1 2,6-11-4 0,3-8-1-1,3-4-1 1,6-15-2-1,3-7-17 1,6-13-9-1,9-13-55 0,9-19-22 1,11-21-20 6</inkml:trace>
    </iact:actionData>
  </iact:action>
  <iact:action type="add" startTime="8933">
    <iact:property name="dataType"/>
    <iact:actionData xml:id="d7">
      <inkml:trace xmlns:inkml="http://www.w3.org/2003/InkML" xml:id="stk7" contextRef="#ctx0" brushRef="#br0">17721 4138 304 0,'33'74'112'0,"-30"-31"-87"1,0 33 2 7,-3-36-4-4,0 26-13 5,-3 19-3-1,0-1-4-1,-3 1 0 1,0 8-2 0,-3 2-3-7,0-2 1 5,0-9 1 1,3 1 0 2,3-8 2-3,0 2 1 3,3-13-1-2,6-8 1-1,0-13-20 2,6-16-6 0,6-15-81 7,3-22-71-7,21-13 57-1</inkml:trace>
    </iact:actionData>
  </iact:action>
  <iact:action type="add" startTime="9235">
    <iact:property name="dataType"/>
    <iact:actionData xml:id="d8">
      <inkml:trace xmlns:inkml="http://www.w3.org/2003/InkML" xml:id="stk8" contextRef="#ctx0" brushRef="#br0">19552 4437 296 0,'18'27'110'0,"-18"-4"-86"1,-9 49 0 6,6-25-4-2,0 20-14 4,-3 23-1-3,3 18-3 2,3 3-2-1,3-2 1 3,0 4 3-9,0-7 2 4,0-16 9 3,3-8 2-1,3-13-2 0,6-13 1 4,-3-9-9-6,2-10-2 1,1-10-41 3,6-14-17-3,15-21-95 9</inkml:trace>
    </iact:actionData>
  </iact:action>
  <iact:action type="add" startTime="9519">
    <iact:property name="dataType"/>
    <iact:actionData xml:id="d9">
      <inkml:trace xmlns:inkml="http://www.w3.org/2003/InkML" xml:id="stk9" contextRef="#ctx0" brushRef="#br0">21115 4620 316 0,'26'90'121'1,"-20"-24"-95"0,6 29 7 5,-6-45-5 0,0 32-12 3,0-2-1-3,0 4-5 4,-3 9-1-4,0-3-5 4,0-3-3-9,3-10 0 2,0-6-1 6,3-7 0-2,3-6 2 0,6-8 3 1,2-7-15-7,7-9-6 14,9-13-41-14,9-13-17 0,14-16-64 12</inkml:trace>
    </iact:actionData>
  </iact:action>
  <iact:action type="add" startTime="9792">
    <iact:property name="dataType"/>
    <iact:actionData xml:id="d10">
      <inkml:trace xmlns:inkml="http://www.w3.org/2003/InkML" xml:id="stk10" contextRef="#ctx0" brushRef="#br0">22808 4723 332 0,'21'16'123'1,"-21"-11"-95"0,0 16-2 0,0-2-7 12,-3 18-3-12,0 34 2 0,0 27-5 13,3 13 0-13,-3 27-8 13,0-3 4-13,0 13 1 0,0-8 1 13,0-10 3-13,0-11-1 14,0-11 0-14,3-10-5 19,0-11 0-19,6-15-3 0,0-17 0 12,3-10-50-12,3-18-19 14,0-19-113 1</inkml:trace>
    </iact:actionData>
  </iact:action>
  <iact:action type="add" startTime="10302">
    <iact:property name="dataType"/>
    <iact:actionData xml:id="d11">
      <inkml:trace xmlns:inkml="http://www.w3.org/2003/InkML" xml:id="stk11" contextRef="#ctx0" brushRef="#br0">20391 1879 304 0,'9'63'112'1,"-9"8"-87"0,-9 41 11 12,3-44-2-12,-6 41-8 14,-8 21-1-14,-1 7 0 13,0-7-1-13,-6-11-13 14,3-8-7-14,4-18 0 0,5-11 1 13,3-14 2-4,3-12-3-5,0-22-1 4,3-7 3-2,0-17 3 0,-3-12-11 1,-3-14-3-1,-9-11 0 1,-6 1 0-1,-5-6 0 1,-7 6 1-1,-6-1 3 3,-5 14 2-6,-4 2-2 5,1 11-2-2,-1 6-1 1,3 12 3-1,10 1 4 1,8 10 6-2,9 8-1 3,15 5 1-1,15 3-1-1,12 0 0 0,15 0 0 0,12-8 0 0,11-2-2 2,4-4-1-2,2-9-3 1,-2-9-2-1,-1-8-32 1,-2-5-14-1,-7-18-54 3,-5-9-24-5,-6-18-18 10</inkml:trace>
    </iact:actionData>
  </iact:action>
  <iact:action type="add" startTime="10841">
    <iact:property name="dataType"/>
    <iact:actionData xml:id="d12">
      <inkml:trace xmlns:inkml="http://www.w3.org/2003/InkML" xml:id="stk12" contextRef="#ctx0" brushRef="#br0">19034 3048 284 0,'-33'32'107'1,"12"-14"-83"0,-8 22 8 2,17-16-2 5,-6 10-10 0,-6 6-1-1,0-3-9 0,-3 5-4 1,-2-5-3 1,-7-5-3-8,0-6 3 4,-2-12 0 4,-4-12 1-3,0-10-7 3,1-18 0-2,2-11 1 0,9-5 3 1,9-1 0-1,6 1 2-1,9 5 0 4,12 2 1-2,9 9-5 0,9 13-1 2,6 8-2-7,6 12 3 4,-4 17 0 1,-5 3 1 0,-9 4 0-1,-12 9 2 0,-12 0 1 1,-12-6 3 0,-12 3-5 1,-8-10-3-3,-4-9 3 2,-6-5 1-1,1-13 0 0,2-5 1 0,6-8 2 2,7-6 2-2,8-2 3 0,6-5 4 2,6 2-4-2,6 3 0 2,3 2-6-4,0 3-1 2,0 6-3 2,0 2-3-2,-3 3-3 0,-6 5 1 1,-6 5 1 1,-8 8 2-3,-10 6-1 3,-6 2 1-4,-5 0 0 4,-10-2 0-3,-5-1-64 3,-7-10-30-2,7-3-49 8</inkml:trace>
    </iact:actionData>
  </iact:action>
  <iact:action type="add" startTime="11366">
    <iact:property name="dataType"/>
    <iact:actionData xml:id="d13">
      <inkml:trace xmlns:inkml="http://www.w3.org/2003/InkML" xml:id="stk13" contextRef="#ctx0" brushRef="#br0">17986 4014 400 0,'21'10'148'0,"-21"-10"-115"1,-3 0 0 6,0 0-10-2,-3 0-21 3,-6-5-5-3,-6-8-79-4,-2-14-34 15,-4-26-37-15,3-5-11 15</inkml:trace>
    </iact:actionData>
  </iact:action>
  <iact:action type="add" startTime="11561">
    <iact:property name="dataType"/>
    <iact:actionData xml:id="d14">
      <inkml:trace xmlns:inkml="http://www.w3.org/2003/InkML" xml:id="stk14" contextRef="#ctx0" brushRef="#br0">17656 2598 316 0,'-30'-2'121'1,"0"10"-95"0,-20 10-2 0,26-5-9 16,-3 6-11-9,-3 7-3 0,1 14 0-2,2 10 1 1,3 3-1-3,6 3-3-3,3-6 1 0,0-5-12 15,0-5-5-15,1-6 5 13,-4 3 3-13,-6-5 3 14,0-6 5-14,-6 1 3 14,1-11 4-14,-7-6 9 0,0-7 5 17,-3-11 2-17,1-8 2 13,-1-3-2-13,3-7-1 14,7-3 1-14,8 2-1 14,12-2 4-14,12 3 5 13,12-6-10-13,14-2-3 0,13 2-9 13,12-5-5-13,5 3-32 20,4 2-15-20,-7-3-85 14,1-2-36-14,-1-10 29 13</inkml:trace>
    </iact:actionData>
  </iact:action>
  <iact:action type="add" startTime="16020">
    <iact:property name="dataType"/>
    <iact:actionData xml:id="d15">
      <inkml:trace xmlns:inkml="http://www.w3.org/2003/InkML" xml:id="stk15" contextRef="#ctx0" brushRef="#br0">13518 4220 156 0,'-23'-10'57'1,"11"7"-44"0,-3-2 23 3,9 2 6-3,-3 0-9 13,-3-2-2-13,-3-3-14 14,-6 0-3-14,-2-10-8 14,-7-1-6-14,-3 3-3 0,-3-2 4 14,4 4 3-14,-1 1-3 14,-3 0-1-14,0 2 4 0,-2 1 2 18,-4 5-2-18,0-6-1 0,4 3-3 13,5 3-1 1,9 2 3-14,3 3 1 0,6-5 3 13,6 5 1-13,6 5-3 13,3-5-3-13,6 3 0 14,0 2 1-14,0 0-1 14,0 1-1-9,3 2 1-5,-3-6-1 13,0 9 0-13,0-6 0 14,0 6-3-14,3 2 2 14,3 0 1-14,0 3 2 13,0-3-30-13,-3-7-11 16,2-4-77-2</inkml:trace>
    </iact:actionData>
  </iact:action>
  <iact:action type="add" startTime="16876">
    <iact:property name="dataType"/>
    <iact:actionData xml:id="d16">
      <inkml:trace xmlns:inkml="http://www.w3.org/2003/InkML" xml:id="stk16" contextRef="#ctx0" brushRef="#br0">17007 5628 220 0,'12'2'85'0,"-15"1"-66"1,-6 0 12 4,0-1 3 3,-6 1-9-1,-9-3 0 1,-8-3-12-1,-10-5-5 0,-9-5-5 1,-5-11-3-7,-7-5 3 6,1-5-2 1,-4-3 2-1,-2 0 0 1,-4-6 3 0,1-2 1 2,-1-10 3-6,7-9 1 4,8-4 1-1,10 1 5 1,8 1 3-1,15-5 5 1,15-14 4-1,15 0-6 1,15 1-2 2,15-6-6-6,14 3-1 3,10-3-6 4,6 5-3-6,8 13-7 8,12 14-1-9,7 16-6 2,2 23 1 2,3 27-1 5,6 24 1-9,0 16 2 5,-5 23 4-6,-10 22-1 9,-12 15-1-7,-8 3 3 7,-13 6 0-8,-14-1-2 1,-18-7 2 10,-15-14 1-5,-12-13 2-9,-15-8 1 3,-12-8 1 5,-18-21 0-3,-5-13 0 1,-13-16 0 2,7-16 2-2,-1-8-3 0,1-13-2 0,2-8-5 2,10-11-2-2,8-8-24 2,12 3-8-3,12-2-33 1,12 10-15 0</inkml:trace>
    </iact:actionData>
  </iact:action>
  <iact:action type="add" startTime="17446">
    <iact:property name="dataType"/>
    <iact:actionData xml:id="d17">
      <inkml:trace xmlns:inkml="http://www.w3.org/2003/InkML" xml:id="stk17" contextRef="#ctx0" brushRef="#br0">16882 5358 252 0,'-9'-5'93'0,"6"5"-72"1,0 0 18 5,3 0 5 2,0 0-12 0,6 7-3-1,3 9-15 0,0 16-4 3,6 16-6-5,0 10 2-4,5 11 0 5,7 7 6 1,6 12 3 1,-3-1 0 0,0-2 4 0,-4-9-2 0,-5-1 1-1,-3-1-7 0,-3 0-4 0,-3-8-4 3,0-3-3-5,0-10-2 3,0-5 1-1,2-6-1 1,4-5 0 0,6-5-11 0,0-8-5-1,0-11-12 1,0-18-4 0,-4-16 5-1,1-19 4 1,-3-13 10-1,-3 3 7-1,-3 5 5 2,-3 10 4-1,-3 4 2 2,0 9 3-2,3 12 3 1,-3 18 5-1,2 24 3 2,4 18 2-3,0 5 9 2,-3 4 7-1,-3-6-5 0,-9-3-1 0,-9-5-16 1,-6-11-8 0,-8-15-6 0,-16-14 0 0,-12-13-4-1,-8-10-1 3,-4-9 3-6,7 1 1 3,5-1 2 2,4 3 2-2,5 3-1 1,3 3 2-1,7 2-13 1,2-3-6-1,6 1-101 2,15-9-47-3,12 6 17 9</inkml:trace>
    </iact:actionData>
  </iact:action>
  <iact:action type="add" startTime="29849">
    <iact:property name="dataType"/>
    <iact:actionData xml:id="d18">
      <inkml:trace xmlns:inkml="http://www.w3.org/2003/InkML" xml:id="stk18" contextRef="#ctx0" brushRef="#br0">9191 8517 172 0,'2'-11'66'1,"-2"11"-52"-1,-5-2-1 1,2 2-3 0,-6-3-5 11,-3 0 2-11,-6-2-4 14,-6 0-2-14,0 2 0 14,-3 3-4-14,1 3 2 0,-4 2-1 12,-3 3 0-12,-9 3 13 14,-2-3 5-14,-7 0 5 16,-8-3 2-14,-10 3-6-2,-8 0-2 14,-4 0-7-14,1-3-3 14,-6 3 0-14,-4 0 1 13,-2 0 6-13,-3-3 2 14,-6-2 1-14,-6-3 1 14,-7 2-8-14,-5-2-3 13,-3 3-3-7,0 5 1-6,0 0-2 13,-3 2-1-13,-6 4 1 14,-6-4-1-14,3-2 0 0,-5-3 2 13,-1 1-1-13,-3-4-1 13,-6 1 1-13,3-3-1 14,-6 0 0-14,-5 0 0 13,-1 0-3-7,-6 3 2-6,-6-3 1 14,7 0 2-14,-10 0 5 13,6 0 4-13,1-3-4 14,-34-2-2-14,13-6-2 14,5 1-3-14,4-6 3 13,8 0 2-13,12 0-4 14,12 0-3-9,18 0 3-5,12-5 1 14,12 3 2-14,15-4 2 13,8 1 6-13,10 0 4 14,11 3-2-14,7-4 0 13,11-4-4-13,0-1 1 14,4-4 0-14,5-6 3 0,3-8-5 19,1-8-1-19,8-3-2 14,0-2-1-5,0-6-3-5,6-4-2 2,3-6-8 1,0 0-3-1,-6 5-3 1,1 3-1-2,2 5 1 6,-6 8 1-4,0 3 5 0,3 7 5-1,6 9 0 4,3 10 1-10,6 5-3 14,-6 6 1-8,9 8 2-2,9 5 1-1,12 5-4 5,3 3-1-1,18 0 5-3,5 0 2 2,13-3 1 0,2 1-2 1,19-4 3-1,8-2 0 12,12 0-4-17,21 0-1-1,6-2-2 8,21-4 3-3,12-2-2 3,6 0 1-3,8 1 6 4,10 1 2-2,8 6-7 2,7 0-4-4,5 3 7-2,9 0 3 3,4-3-7 1,5 0 0 0,6 0 0-1,3 0 1 2,3 5-2-3,0 3 2 2,7 2 1-1,-10 4 0 0,-3 1 4 1,-12 1 2-1,1-2-7 2,-13-1-1-2,-6-3 0 1,-2-2 1-1,-7-2 1 2,-14-6 0-3,-12 2 0 1,-22 1 0 0,-17 2 0 1,-17 3 2-1,-19 5-1 1,-15 6-1-1,-8 21 1 2,-7 26-1-1,-8 16 11-2,-6-3 5 2,-10 0-4-1,-11 3-2 0,-6 1-3 2,-9-7 0-2,-6-2-4 0,-3-10-2 1,-3-6 0-1,-3-5-1 0,0 0-33 3,-3 5-15-4,0 8-64 1,0 3-26 1,0-5 19 6</inkml:trace>
    </iact:actionData>
  </iact:action>
  <iact:action type="add" startTime="31588">
    <iact:property name="dataType"/>
    <iact:actionData xml:id="d19">
      <inkml:trace xmlns:inkml="http://www.w3.org/2003/InkML" xml:id="stk19" contextRef="#ctx0" brushRef="#br0">8690 13176 200 0,'-6'0'74'1,"1"-2"-58"0,-10-4 9 3,6 4 0 4,-3-1-15 0,-6 0-3-1,-6 3-5 1,-6 0-2 0,-2 6 1 0,-7-1 1-7,-3 3 1 4,-8 0 5 3,-13 0 5-1,-14-3 4 1,-16-2 2-1,-11-3-10 3,-15 0-3-4,-12 2-4 1,-9 4-2 0,-5-1 3 2,-7 6 0-2,-12-4 3 0,-12 1 3 3,-5 3 0-4,-10 0 2 1,-2-6-4 0,-7 3-2 0,-11-6-2 2,0 4 0-2,-4-4-4 1,-2 4 0-1,6 2 1 1,-1 0 2-2,7 2-1 5,3-2-1-7,8 3-2 4,4-6 1 0,5 3 1 0,4-5 2-2,17-3-1 3,15-3 2-3,18-5-2 3,18-5 2 0,21-6 2-3,11-2 4 0,16-5 7 3,11-11 2-3,7-14-12 3,5-2-3-3,-3-15-4 3,4 1-1-2,2 4-3 1,0-1 1-1,10-2 2 3,5 0 3-6,3 11-2 4,3 4 0 0,6 6 1-1,6 3 0 0,3 2 2 2,3 6 3-2,3 2-2 1,3 3 0 1,3 3-1-3,-3 2-2 1,3 5 5 1,3 3 1-1,6 0-2 1,11 6-3-1,13 5-3 1,18 5 1-2,20 5-6 3,15 3 0-2,15 2 7 3,18-2 7-4,9 0-5 1,12-5-1 0,15 0 1 0,14-3 1 0,13 0-4 2,11-3 1-2,16-2 0 1,11-3 0 1,15-6 0-3,0 1 0 1,12-3 0 1,3 6 0-2,0 5 0 3,12 2 0-2,-9 6-5 1,-6 4-1-1,-15 1 3 2,-12 6 1-3,-24-1 6 3,-20 5 2-3,-18 1 0 2,-16 7 1-1,-20 6-4 1,-15 0-2-2,-17-3 8 3,-16 3 4-2,-15-1-6 1,-11 4-2 1,-12-1-1-3,-7 1 0 1,-2-4-2 1,-6 1 1-2,-6 0-4 3,-3 2-2-2,-7 3-3 0,-2-5 1 1,-6 0-37 1,-6 5-16-3,-9 3-42 4,-12 2-17-5,-11-2 3 11</inkml:trace>
    </iact:actionData>
  </iact:action>
  <iact:action type="add" startTime="32821">
    <iact:property name="dataType"/>
    <iact:actionData xml:id="d20">
      <inkml:trace xmlns:inkml="http://www.w3.org/2003/InkML" xml:id="stk20" contextRef="#ctx0" brushRef="#br0">2508 8329 184 0,'21'-42'71'0,"-18"29"-55"1,-3-3 20 3,0 13 4 3,0 0-18 1,-6 3-5-1,-3 8-8 1,-9 8-1-1,-6 11-5 2,-5 7 5-8,-7 8 4 4,-9 17-2 4,-11 12 0-3,-7 11 0 2,-8 3 4-1,-10-3-4 1,-11 8 0-1,0 2 0 1,-6 1 4 1,5-6-2-1,4 1 1 1,3 7-5-4,-4-3 0 2,4 1-1 1,9-6 1-1,8-2-2 2,-2 2-1-3,-1 1-6 2,10-6-1-1,2-11 3 1,10-5 1-1,11-13 0 2,6-11-2-3,7-7 3 1,11-6 0 0,0-8-4 1,6-5 1 0,3-3 0 0,-3-2 0 0,9-3-3-1,-6-6 2 2,6-2 3-4,-3 3 1 2,3-3-1 1,0 3-2 0,0-3-2 0,0 2-1-2,-3 1-3 2,3 2 1-1,-6 3 3 2,3 3 3-2,3 5-2 1,0 7 0-2,3 7 10 2,6 7 3 0,0 2-1 0,12 9 1-2,3 2-5 2,14 11 1 1,13 16-5-2,17 15 0 3,13 12-3-6,11 25-1 3,9 3 1 1,0-2 2 0,-8 8 1 0,2-11 3-1,-27-32-3 1,22 27 0-1,-10-3 1 2,-6-13 0-3,-5-9 0 5,-7-9 0-8,-5-11-2 5,-6-6 1 0,2 6-2-1,-11-14 2 0,-12-13-2 2,-4-15-1-1,-14-11-8-1,0-8-3 3,0-11-3-5,0-18 1 2,3-14-9 1,-6-7 0-1,3-11 2 1,-3-6 2-1,-3-4 13 1,-9-3 5-1,0 0 3 2,-6 13 1-3,3 10 2 4,0 9 1-6,6 7 5 4,-6 6 3 0,6 5-8 0,0 5-2-1,6 14 1 1,6 10 3 0,6 8 0-2,2 6 2 4,1 2 0-4,0-3 3 0,0 3-5 3,-9-5-1-2,-3-3-2 1,-9-3 1-1,-3 1-9 1,-6-3 0-1,-12-6 0 1,-9-2 3-1,-8-3 0 3,-10-2 2-5,3-3-2 2,4-3 2 0,2 0-2 2,0-2-1-2,6-3-26 1,-5-5-10 0,-1-11-55-1,-6-24-23 3,4-21-36 2</inkml:trace>
    </iact:actionData>
  </iact:action>
  <iact:action type="add" startTime="34005">
    <iact:property name="dataType"/>
    <iact:actionData xml:id="d21">
      <inkml:trace xmlns:inkml="http://www.w3.org/2003/InkML" xml:id="stk21" contextRef="#ctx0" brushRef="#br0">1969 8583 160 0,'3'-10'60'0,"-3"2"-47"1,-3-11-1 5,-3 11-2 1,3 0-5 1,3 0 0-1,0 0 16 1,0 0 11-1,0 3-16 1,9 0 14-7,-6-1 4 6,6 1 1 1,3-3 4-2,6 0-10 4,-3 0-3-5,12-2-11 2,2-3-2 2,4-1 4-2,9 4 3 0,6-1-4 2,-7 1-1-2,7-1-9 0,2 0-4 1,-8 3-1-1,0-2-1 2,-4 2 0-3,-8 3 0 1,-6 2 0 1,-6 3 2 0,-3 5-6-1,0 14 1 1,-9 7 7 0,0 14 7-1,-3 16 4 3,-3 10 0-5,-3 2 1 3,-9 1 3-2,-3-5-11 2,0-3-2-1,0-3-4 2,0-5 1-2,3-3-42 0,3-2-16 2,12-1-100 6,24-7-77-9,3-24 88 1</inkml:trace>
    </iact:actionData>
  </iact:action>
  <iact:action type="add" startTime="41723">
    <iact:property name="dataType"/>
    <iact:actionData xml:id="d22">
      <inkml:trace xmlns:inkml="http://www.w3.org/2003/InkML" xml:id="stk22" contextRef="#ctx0" brushRef="#br0">1392 10766 284 0,'6'-8'107'1,"0"3"-83"0,6-3 4 1,0 8-4 6,5 0-16 1,13 2-4-2,12-2-8 0,6 0-2 0,5 3 3 1,7 0-8-7,11-1 0 6,-2 1 4 0,14-3 3 0,0 0 7 3,10 3 6-4,8-1 4 3,6-2 4-4,3 0-3 3,3 3 0 0,9-3-8 0,0-3-4-2,9 3-1 3,9-2 1-1,18 2-1-1,3 8-1 1,8 5-2-2,4 5 1 2,0 3 1 0,2-2 0-1,-14-3 0 1,0-6 0-1,-1-7 0 1,1-6 2-1,-3-7-1 2,9-3 2-4,-1-1-2 7,4-1-1-9,5 7 1 6,-2 0 1-2,3 2-3 1,-1 6 0-1,4-2-1 1,3 2 0-1,-1-3 0 1,7 0 0 1,2 1 2-3,15-1 2 0,1 3-1 3,5-3-1-2,48 9 3 1,-12 2 0-1,-15 5 3 1,-2 0 1-2,-7 3 1 3,0 0 2-2,-9 2-1 3,7 1 0-5,-7-1-5 2,6 1-1 1,-2 0-1 0,2-1-2-1,-6-2 7 1,-6-3 3-1,1-2-1 1,-7-3 2 0,-2 0-6-1,-10-3-3 0,4 0-8 0,-1 0-4 1,-8 1-34 0,-1 2-14-1,-5 5-93 8,11 5-45-6,-26-4 100-3</inkml:trace>
    </iact:actionData>
  </iact:action>
  <iact:action type="add" startTime="43210">
    <iact:property name="dataType"/>
    <iact:actionData xml:id="d23">
      <inkml:trace xmlns:inkml="http://www.w3.org/2003/InkML" xml:id="stk23" contextRef="#ctx0" brushRef="#br0">5166 5808 124 0,'-27'15'49'1,"10"-1"-38"0,-22 2 17 0,18-6 6 11,-12 3-9-11,-14 9-5 14,-7-4-11-9,-5 6-6-5,-7 2-2 14,-2 3-1-14,-10-2 2 0,-5 5-1 12,-9-3 2-12,-4-5-4 14,-11-3-2-14,-9-5 4 14,-6-11 3-14,-3-8-1 14,-12-5-2-14,12-2-3 13,0-11 1-8,0-6 1-5,3-10 2 16,6-5-1-16,0-6-1 0,9 1 3 19,8-12 0-12,16-2 7-1,6-2 6 2,14-3 7-3,13 0 6 1,8-3-3 1,9-3-1-1,3-7-9 2,13 0-3-3,5 2-7 2,12 3-4-1,0 5-1 2,21 0-1-2,8-2 0 4,22-3 0-6,14 10-7 2,25 9-3 0,20 4 1 1,15 14 3-1,27 11 3 0,14 13 2 2,7 13-2-3,14 13 2 5,43 27 1-7,-10 10 0 3,-15 19-3 2,-14 21 2-3,-16 29 1 2,-26-3 2-1,-27 6 3 1,-38 2 2 0,-28-5 1 1,-26-16 2-3,-18-5-1 4,-18-8 0-4,-12-8-3 0,-9-10 1 2,-2-17-9 0,-4-10-3-1,3-13-50 0,0-13-21 1,6-27-46 9</inkml:trace>
    </iact:actionData>
  </iact:action>
  <iact:action type="add" startTime="43929">
    <iact:property name="dataType"/>
    <iact:actionData xml:id="d24">
      <inkml:trace xmlns:inkml="http://www.w3.org/2003/InkML" xml:id="stk24" contextRef="#ctx0" brushRef="#br0">2827 5371 252 0,'-3'-8'96'0,"0"5"-75"1,-6-2 8 8,9 5-3-5,-6 0-10 3,3-2-1 1,-3 2-9-1,0 0-2 1,-15 0-2 0,-9 0 1-7,-11 5 0 6,-19 5-1 0,-20 4 1 3,-19 12-4-4,4 14-2 0,-12 5 2 3,12 2 2-3,3 4 4 2,2-1 4 0,19 0 9-1,2 0 3 0,10 1-4 1,8 2-2-1,16 2-5 3,-4-2-1-5,12 3-3 3,3-1-1 0,12 3-1-1,3 6 0 0,9 2 0 1,3 8 0-1,15 3 0 1,3-6 0 1,9 1-2-3,11 2 1 2,1 0 2-1,0-8 4 1,5 0-2-1,-5-8-2 1,6-5-2 0,-7-8 0-2,1-2-2 3,-3-6-1-3,2-3 1 4,-2-2 1-5,-6-3-3 3,-3-3 0-1,-7 1 1 1,4-6 2 0,-6 0 1-1,-6-2 1 0,3-6-5 1,-6-2-1 1,3-6-4-2,-6-5-1 1,2-11-27-2,1-10-10 1,-3-11-38 1,0-7-15 0,-9-12-6 6,-9-4-6-5,-3-1 54-2,-5 1 63 2,-4 2 34-3,0 8 16 2,0 8 5-2,0 5-11 3,12 6-2-2,-3 7-28 1,3 6 0-7,1 5 0 5,8 8-1 1,0 8-1 2,2 10-6-2,7 14-4 3,3 2-1-6,3 4 1 3,6 4-3 1,9 0-2 0,-9 1 0-1,2-1 1 1,4-2-3 0,-12-6 0-2,3-5-1 4,-6-8 1-4,-3-5 0 2,-6-3 3-2,-3-2 6 2,-6-6 2 0,-3-5 1 0,-3 0 1-1,-12 0-2 1,0 3-1 0,1 5-5-1,-4 2-3 1,-3 6 0-1,0 3-1-1,-2-1-2 3,-1 1-2-2,-3-6-35 0,3-2-16 1,4-6-91 6,17-8-78-4,21-7 76-4</inkml:trace>
    </iact:actionData>
  </iact:action>
  <iact:action type="add" startTime="45610">
    <iact:property name="dataType"/>
    <iact:actionData xml:id="d25">
      <inkml:trace xmlns:inkml="http://www.w3.org/2003/InkML" xml:id="stk25" contextRef="#ctx0" brushRef="#br0">5434 11999 144 0,'-21'8'55'1,"0"2"-43"0,-47 12 5 3,32-9 0 4,-14-3-4 0,-19 1 2-2,-20 2-4 3,-12-5-1-2,-21-5-6 2,-9-1-5-9,-21-2 0 8,-6-2 1-2,-3-1 2 1,-2-5 3 1,-1-2 2-1,0-6 5 1,3-8 3-1,7-8 7 1,8-8 6-1,9-7-9 2,15-6-1-2,15-3-1 2,20 9-2-4,19 2 1 3,17-3 3-1,13-7-5 1,17-9 2-1,18-10-11 1,18 0-3-1,20-3-2 1,16-5 0 1,29-5 0-3,25 0 0 2,29 2 2-1,29 8 1 0,25 11-1 1,23 8-2 0,24 10 1-1,12 16 1 2,12 17-1-3,9 12-1 1,-6 21-2 3,-6 19 1-5,-9 24-1 3,-15 21 0-1,-20 19 2 1,-25 15 0-1,-23 6 0 1,-27-3 0-1,-9 35 2 1,-42-20 3 1,-35-20-2-3,-33-13-2 2,-30-3 6-1,-24-11 3 0,-24-13-1 1,-20-10 0 0,-12-14-32 0,-9-16-11-1,-13-10-55 1,4-13-22-1,0-22-6 7</inkml:trace>
    </iact:actionData>
  </iact:action>
  <iact:action type="add" startTime="46272">
    <iact:property name="dataType"/>
    <iact:actionData xml:id="d26">
      <inkml:trace xmlns:inkml="http://www.w3.org/2003/InkML" xml:id="stk26" contextRef="#ctx0" brushRef="#br0">2794 11509 260 0,'-3'-10'96'1,"-3"2"-75"0,-9-3-1 4,6 9-4 1,-6-4-8 2,-6 1 1-1,-11 0-3 1,-10-1-1 0,-12 1-3-1,-20 3 1-6,-12-1 0 5,-4 3-4 2,-11 0 1-1,0 3 0 3,-3 2 0-4,-6 0 8 3,3 3 7-3,-7 3 2 1,-2 7-1 0,0 9-6 2,12 4-2-2,0 9 0 0,6 13 0 2,5 5-7-3,13 6 0 4,12-1-1-5,14 9 0 2,6 2 0 2,16 8 0-2,5 5 0 1,12-2 0-1,9 2 2 1,12 0 3-2,15 1 0 4,12-4 0-4,14-4 3 3,16-6 5-4,5 0-3 3,15-5 2 0,7-6-5 0,2-5-2-1,-3-7 0 1,7-9-1 0,5-8 0-1,-12-10 0 2,-6-5-2-4,-5-6 1 3,-13-5 0-1,-8-3 1 1,-7-5-2-1,-14-3-2 1,0-2-15-1,-12-5-7 1,-3-6-31 1,-7-5-11-3,-8-6-29 3,-12-2-9-3,-11 0-5 9,-13 0-1-7,-3-3 60-1,-9 0 202 25,-8-7-49-26,11 10-10 1,9 7-42 1,9 6-22-1,4 6-14 1,14 10-6-1,12 10-6 2,14 9 9-8,16 5 8 3,3 5 2 5,5 3 3-2,-2 2-11 4,-3 0-4-7,-7-2-10 3,-11 0-1 1,-6 2-3 0,-18 6 0-1,-12 2 4 1,-18 6 1 0,-8 0 3-1,-10-1 3 2,-5 4 5-4,2-4 1 3,0-5-6 0,10-7-3-1,11-9-8 1,9-5-3-1,36-13-102 8,33-18-73 1</inkml:trace>
    </iact:actionData>
  </iact:action>
  <iact:action type="add" startTime="58732">
    <iact:property name="dataType"/>
    <iact:actionData xml:id="d27">
      <inkml:trace xmlns:inkml="http://www.w3.org/2003/InkML" xml:id="stk27" contextRef="#ctx0" brushRef="#br0">18891 7120 368 0,'12'-42'140'3,"-15"39"-109"-2,3 6-9 1,-3-1-11 5,-3 4-11 2,-3 9 0-3,0 22 4 3,0 27 5-2,3 26-5 0,0 10 2-6,0 9 1 6,1-1 1 0,-4-7 0 1,-3-8-2 0,0-17 1-1,-3-12-2 1,3-14 2 0,3-10 2-1,0-11 2 2,0-13 3-3,0-16 4 1,-3-13-10 1,-5-9-2-1,-4-7-6 1,-6-5-1-1,-6 2-1 1,-3 3-2-1,1 5-2 2,-7 8 1-3,3 11 3 4,-2 8 3-5,-1 7-2 2,3 6-2 1,7 0 2 0,2 3 0-1,6-1 3 1,6-2 1-1,6 0-1 0,6-3 1 3,9 3-4-4,12 0-2 1,12 2-3 1,12 1-1-1,11-3 1 0,10 2 2 1,-1 1 6 0,1-3 4-1,-7-3-1 1,-5 0 0-1,-3-5-3 3,-7 0 1-5,-5-5-2 2,-3-3-1 1,-6-3-2 0,-6-5-1-1,-4 0-23 1,1 0-7-1,-3-2-68 1,-6-4-26 1,0 1-17 5</inkml:trace>
    </iact:actionData>
  </iact:action>
  <iact:action type="add" startTime="59377">
    <iact:property name="dataType"/>
    <iact:actionData xml:id="d28">
      <inkml:trace xmlns:inkml="http://www.w3.org/2003/InkML" xml:id="stk28" contextRef="#ctx0" brushRef="#br0">17421 7739 312 0,'0'0'118'1,"0"3"-92"0,-3-1 4 5,3-2-3 0,0 3-14 1,-3 2 0 1,-3 1-3 0,0 2-1-1,-3 2-5 1,-3 1 4-7,-3 2 4 5,-3 0-2 1,-6-2 2 2,-5-3-9-2,-10 0-4 0,-9-3 2 1,1-2 3-1,-1-3 1 0,3 0 0 0,7 0-1 4,5 2 0-5,3-2-2 2,9 3 1-2,4-3 0 4,5 2 3-5,0 1 1 4,3 2 3-2,3 3-5 0,0 0-3 0,0 6-1 1,-3 1-1-1,-3 4 6 1,-6 5 6 0,-6 2 3 0,-5 6 0 0,-7 5-1-1,-6 3-1-1,-2 2-7 2,-4 0-2 0,-6 3 0 0,-5-5 2-1,-13 0-5 1,1-3-3-2,-3-6-13 3,-1-4-5-2,19-9-7 1,-16-2-1-1,7 0-23 0,11-3-7 1,10-2-75 7,14 0-71-7,18-6 72 0</inkml:trace>
    </iact:actionData>
  </iact:action>
  <iact:action type="add" startTime="59903">
    <iact:property name="dataType"/>
    <iact:actionData xml:id="d29">
      <inkml:trace xmlns:inkml="http://www.w3.org/2003/InkML" xml:id="stk29" contextRef="#ctx0" brushRef="#br0">16599 8766 420 0,'0'-3'156'1,"3"6"-121"0,-6-3-3 2,3 0-9 8</inkml:trace>
    </iact:actionData>
  </iact:action>
  <iact:action type="add" startTime="59958">
    <iact:property name="dataType"/>
    <iact:actionData xml:id="d30">
      <inkml:trace xmlns:inkml="http://www.w3.org/2003/InkML" xml:id="stk30" contextRef="#ctx0" brushRef="#br0">16605 8760 641 0,'9'-10'-37'1,"0"-3"17"0,0-9-41 0,3-4-12-1,0-11-71 15</inkml:trace>
    </iact:actionData>
  </iact:action>
  <iact:action type="add" startTime="60142">
    <iact:property name="dataType"/>
    <iact:actionData xml:id="d31">
      <inkml:trace xmlns:inkml="http://www.w3.org/2003/InkML" xml:id="stk31" contextRef="#ctx0" brushRef="#br0">16840 7392 440 0,'3'-2'165'1,"-3"4"-129"0,0 1-34 6,0-3-23-2,0 0-68 2,-3 0-22 1,0 0-36-1,0-8-11 1</inkml:trace>
    </iact:actionData>
  </iact:action>
  <iact:action type="add" startTime="60312">
    <iact:property name="dataType"/>
    <iact:actionData xml:id="d32">
      <inkml:trace xmlns:inkml="http://www.w3.org/2003/InkML" xml:id="stk32" contextRef="#ctx0" brushRef="#br0">16516 7863 412 0,'-30'32'154'1,"0"-11"-120"0,-29 8-3 2,29-15-8 3,-15 4-17 7,-8 1-3-12,-4-6-22 5,1-2-8 3,2-6 14-2,6-3-33-6,7-4-11 5,8-6-39 1,3-13-15 2,9-14 2 6</inkml:trace>
    </iact:actionData>
  </iact:action>
  <iact:action type="add" startTime="60505">
    <iact:property name="dataType"/>
    <iact:actionData xml:id="d33">
      <inkml:trace xmlns:inkml="http://www.w3.org/2003/InkML" xml:id="stk33" contextRef="#ctx0" brushRef="#br0">15721 7453 360 0,'-6'16'134'0,"0"3"-104"1,-3 7 7 2,6-10-5 7,0 3-20-3,3 2-5-1,6 5-9 2,3 6-1-1,3 2 1 2,0 1-15-8,0-4-3 4,-3-4 3 4,-9-3 5-3,-6 0 7 3,-9-3 3-3,-9 0 8 4,-9 3 6-5,-11-3 0 2,-4 0 1 4,-8-2-5-4,-4-1-3 2,-2-2 0-3,-4 0-1 2,-2-3-20-2,-1-5-7 3,-2-3-32-4,-1 1-13 2,4-6-32 8,5-6-52-6,4-4 46-2</inkml:trace>
    </iact:actionData>
  </iact:action>
  <iact:action type="add" startTime="60940">
    <iact:property name="dataType"/>
    <iact:actionData xml:id="d34">
      <inkml:trace xmlns:inkml="http://www.w3.org/2003/InkML" xml:id="stk34" contextRef="#ctx0" brushRef="#br0">16721 7049 340 0,'3'-11'129'1,"-6"16"-100"0,-6 1-7 12,3-1-7-12,-9 5-3 15,-8 4 2-11,-10 1-7-4,-9 4-4 14,-11 0-2-14,-10 2-12 0,-5 0-3 13,2-3-13-13,1-7-5 13,2-6-1-13,7-7 2 14,2-6-17-14,9-6-7 13,7-7-48-13</inkml:trace>
    </iact:actionData>
  </iact:action>
  <iact:action type="add" startTime="61121">
    <iact:property name="dataType"/>
    <iact:actionData xml:id="d35">
      <inkml:trace xmlns:inkml="http://www.w3.org/2003/InkML" xml:id="stk35" contextRef="#ctx0" brushRef="#br0">16200 6988 284 0,'24'-8'107'1,"-24"5"-83"0,-9-8 17 0,0 6 4 11,-6 0-6-11,-11 0 1 14,-7-1-16-14,-6 6-6 13,-3 0-11-7,-2 6-7-6,-1-1-3 0,4 5-62 12,5 4-27-12,18 2-61 14</inkml:trace>
    </iact:actionData>
  </iact:action>
  <iact:action type="add" startTime="62817">
    <iact:property name="dataType"/>
    <iact:actionData xml:id="d36">
      <inkml:trace xmlns:inkml="http://www.w3.org/2003/InkML" xml:id="stk36" contextRef="#ctx0" brushRef="#br0">21933 5760 168 0,'-15'-21'66'1,"0"13"-52"0,-5-5 3 0,11 5 0 0,-3 0-5 10,-3-3 3-10,0-2-2 14,3 0 2-14,3 0-8 20,0-3 9-20,3 0 6 0,3-5 2 0,3-1 3 11,0-4-2-11,0-3 0 14,0 0-8-14,3 0 0 14,3-3-10-14,6-2-2 14,6 2-1-14,6 3 0 13,6 2-7-13,5 3 0 14,10 11 1-9,0 11 1-5,-1 9-4 14,1 12 1-14,-3 2 0 13,-4 16 2-13,-5 16 1 14,-6 3 1-14,-12-1 0 14,-9-2 0-14,-12-5-3 13,-12-3 2-13,-12-3 10 14,-9-5 3-9,-8-8-5-5,-7-10-2 14,-8-9-3-14,-4-7 1 14,7-6-9-14,5-5-1 0,9-5-25 12,7-8-9-12,11-8-39 14,12-8-14-14,15-5-10 13</inkml:trace>
    </iact:actionData>
  </iact:action>
  <iact:action type="add" startTime="63282">
    <iact:property name="dataType"/>
    <iact:actionData xml:id="d37">
      <inkml:trace xmlns:inkml="http://www.w3.org/2003/InkML" xml:id="stk37" contextRef="#ctx0" brushRef="#br0">22043 5326 304 0,'-35'13'115'1,"11"-2"-89"0,-15 7-1 12,21-4-5-12,-6 2-14 14,1 13-1-14,-1 5-3 14,3 11-2-14,3 0 1 13,6 0 1-13,3-3 1 0,0-2-1 13,0 0 1-13,0-1-4 13,1-2 0-7,-1-2-32-6,-3-3-15 15,0-3-84 0</inkml:trace>
    </iact:actionData>
  </iact:action>
  <iact:action type="add" startTime="63673">
    <iact:property name="dataType"/>
    <iact:actionData xml:id="d38">
      <inkml:trace xmlns:inkml="http://www.w3.org/2003/InkML" xml:id="stk38" contextRef="#ctx0" brushRef="#br0">20159 5350 256 0,'-3'-8'96'1,"-3"3"-75"0,6 2 3 0,3 0-2 11,0-2-10-11,3-3-2 14,0-5-1-14,3-6 1 0,3-7-5 12,3-8 1-12,3-6 4 0,2-2-4 13,7 4-1-13,3 7-5 14,9 7-2-14,8 11-2 13,1 13 3-7,3 13 0-6,-4 16 1 17,-2 13-3-17,-9 3 0 13,-10 3-1-13,-11 0 3 14,-12 2 0-14,-15-3 1 14,-11 1 8-14,-16-6 5 13,-15-10-2-13,-2-8-1 0,-4-8-6 16,1-11-1-16,8-10-1 14,6-8 1-14,10-9-9 13,8-7-3-13,9-5-39 14,12-19-19-14,12-5-60 14</inkml:trace>
    </iact:actionData>
  </iact:action>
  <iact:action type="add" startTime="64031">
    <iact:property name="dataType"/>
    <iact:actionData xml:id="d39">
      <inkml:trace xmlns:inkml="http://www.w3.org/2003/InkML" xml:id="stk39" contextRef="#ctx0" brushRef="#br0">20478 4784 252 0,'0'10'96'1,"0"3"-75"0,-6 17 17 12,3-17 1-12,-3 8-6 14,-6 8 3-14,-9 16-9 13,-6 8-2-9,-9 10-14-4,-2 4-4 0,-1-7-3 12,0 4 0-12,1 2 0 14,5 0-2-14,3-2-2 14,9-11 1-14,4-6-1 13,5-4-51-13,3-17-23 14</inkml:trace>
    </iact:actionData>
  </iact:action>
  <iact:action type="add" startTime="64392">
    <iact:property name="dataType"/>
    <iact:actionData xml:id="d40">
      <inkml:trace xmlns:inkml="http://www.w3.org/2003/InkML" xml:id="stk40" contextRef="#ctx0" brushRef="#br0">18346 5231 292 0,'-6'-11'110'0,"6"3"-86"1,3-2 2 4,3 7-3 2,3-10-15 0,6-6-4 2,6-4-3-2,9-7-1 0,11-1 0 1,10 2 2-7,3 5 1 6,-1 11-1 0,4-1-2 1,-1 6-2-1,-5 11-1 0,-3 10-1 1,-10 11 0-1,-5 10 0 3,-9 6 3-4,-9 2 0 3,-12-2 3-3,-9-3 1 3,-9 0 3-4,-12-5 8 4,-6-6 3-2,-5-7-8 0,-10-8-3 0,0-6-2 1,4-5 0 0,2-5-16 0,6-9-6 0,7-10-60-2,8-13-23 3,6-10-17 4</inkml:trace>
    </iact:actionData>
  </iact:action>
  <iact:action type="add" startTime="64722">
    <iact:property name="dataType"/>
    <iact:actionData xml:id="d41">
      <inkml:trace xmlns:inkml="http://www.w3.org/2003/InkML" xml:id="stk41" contextRef="#ctx0" brushRef="#br0">18727 4585 272 0,'0'6'104'0,"-3"20"-81"1,-3 24 14 5,4-21-1 0,-4 11-10 1,0 8-1 2,0 15-3-1,-3 9 1-1,0 2-13 1,0-3-6-7,-3-5 0 5,-3 3-1 3,0 0 1-2,0 0-18 2,3-6-7-3,6-2-41 2,6-11-15-1,12-7-59 7</inkml:trace>
    </iact:actionData>
  </iact:action>
  <iact:action type="add" startTime="65218">
    <iact:property name="dataType"/>
    <iact:actionData xml:id="d42">
      <inkml:trace xmlns:inkml="http://www.w3.org/2003/InkML" xml:id="stk42" contextRef="#ctx0" brushRef="#br0">23189 5535 220 0,'-9'-29'85'0,"3"10"-66"1,0-7 3 4,6 15-3 2,3-2-15 1,9-8-1 0,6 0-3-1,9-3 2 1,9-5-1-1,8 2-1-6,7 4 1 5,5 9-1 4,1 12 0-5,3 10 2 7,-7 10 3-9,-5 11-2 5,-7 8-2 0,-11 6 2-1,-12 4 0 0,-15 1 10 3,-15-6 6-3,-18 1 1 0,-14-6 0 1,-13-3-10-1,-2-7-4 0,-7-12-6 1,7-4-3-1,5-11-29 1,9-13-14 0,16-11-42 6,17-16-53-5,18-5 43-2</inkml:trace>
    </iact:actionData>
  </iact:action>
  <iact:action type="add" startTime="65533">
    <iact:property name="dataType"/>
    <iact:actionData xml:id="d43">
      <inkml:trace xmlns:inkml="http://www.w3.org/2003/InkML" xml:id="stk43" contextRef="#ctx0" brushRef="#br0">23767 5030 296 0,'-6'16'110'1,"-9"26"-86"0,-15 21 13 3,12-28 0 5,-11 5-18-2,-7 18-3 0,-3 11-10 1,3 13-2-1,7 2-2 2,2 1 1-8,6 2 2 4,6 8-59 5,3 6-28-5,6-11-56 4</inkml:trace>
    </iact:actionData>
  </iact:action>
  <iact:action type="add" startTime="72229">
    <iact:property name="dataType"/>
    <iact:actionData xml:id="d44">
      <inkml:trace xmlns:inkml="http://www.w3.org/2003/InkML" xml:id="stk44" contextRef="#ctx0" brushRef="#br0">12938 12335 340 0,'-15'-40'126'1,"9"22"-98"0,-9-14-3 2,12 21-10 6,-3 3-16-2,3 3-6 8,-3 26 1-7,0 24 3-1,3 24 0-6,3 21 1 6,-2 11 4 1,-4-4 3-2,-3 1 7 2,-3-2 4-1,0-14 7 3,-3-16 3-4,3-13-2 1,3-11-3 0,3-10-7 1,0-8-1 0,3-9-13-2,6-9-2 1,6-9-28 1,3-5-12 0,6-2-26 1,3-1-9-2,6-2-54 8</inkml:trace>
    </iact:actionData>
  </iact:action>
  <iact:action type="add" startTime="72573">
    <iact:property name="dataType"/>
    <iact:actionData xml:id="d45">
      <inkml:trace xmlns:inkml="http://www.w3.org/2003/InkML" xml:id="stk45" contextRef="#ctx0" brushRef="#br0">12887 12253 288 0,'-12'-13'110'0,"10"10"-86"1,-1 0 7 4,3 3-4 2,0 0-15 2,5 0-2-2,4 0-8-1,3 3-2-5,3 0 0 14,6-1 6-14,6 1 4 0,9 2 1 12,8-2 1-12,13-3-4 7,11 0-3-7,10 0-5 13,20 3 0-13,12-1 0 14,9 1 2-14,18 2-1 14,9-2-1-14,15-1-2 13,14-4-1-13,13-4 6 14,14 1 5-14,12-3-4 14,19 3 0-9,8 0-2-5,3 2-2 13,15 0-2-13,-6 1 1 14,-3-4 1-14,3-2 2 14,-9 1-1-14,0-7-1 13,0-2 1-13,-6-5-1 14,-3 3 2-14,-3-3 1 14,-2 5 1-9,-13-3 2-5,-9 6-3 13,-14 0 0-13,-19-1-1 14,-14 4 1-14,-15 2-4 14,-18 0 0-14,-33 3 14 13,3-1 8-13,-20 1-4 14,-19 3 1-14,-2-1-11 0,-18 8-4 19,-13 8-5-19,-11 11 1 0,-9 16 1 13,-6 18 2-13,-6 14-3 13,-6-1 0-13,-3 11 1 14,-5 3 0-14,-4 5-5 14,-3-6 1-14,0-10 2 13,3-10 1-13,4-6 1 14,2-8 0-9,3-13-5-5,-3 6 1 14,0-6-3-14,-6-5 0 13,-2-3-1-13,-13-6 2 14,-6-4 2-14,-5-6 2 13,-7-2-6-13,-8-3 1 16,-10 0 3-10,-11-3 2 1,-12 0 2 0,-10 3 0-1,-17 0-3 2,-20-3 2-3,-13 1-1 2,-18-9 0-1,-14-2 0 0,-19-3 0-6,-8-3 4 14,-15-2 1-14,-15-3 1 0,-12 0 0 12,-9 3-2-12,-15-3-2 20,-6 6-2-20,-2 7 1 0,-4 3 1 13,3 10 2-13,4 4-1 14,2-1 2-14,9 0 7 13,12-2 3-13,12-3-2 14,27 0 1-14,21 0-7 14,29 0-3-14,30-1-1 13,24-1 1-8,27-4-12-5,23-2-6 14,22-5-42-3,14-5-20-4,24-6-80 9</inkml:trace>
    </iact:actionData>
  </iact:action>
  <iact:action type="add" startTime="73866">
    <iact:property name="dataType"/>
    <iact:actionData xml:id="d46">
      <inkml:trace xmlns:inkml="http://www.w3.org/2003/InkML" xml:id="stk46" contextRef="#ctx0" brushRef="#br0">23451 11372 364 0,'6'-5'134'1,"-9"7"-104"0,-3 25-13 1,0-1-11 7,-3 16 1-2,-3 19 4 1,-5 19-4-1,-7 4-4 0,-3-2-2 2,-3 0-1-8,3-8 0 5,1-10 0 4,2-11 0-5,3-13-7 2,0-14-3 1,-3-15 1 0,-5-17 3-1,-7-15 1 1,-9-8 0-1,-2-5 4 1,-4-1 2 1,-3 9-2-3,1 7 0 1,-1 14-1 0,4 16 0 1,-1 10 2 0,12 8 0-1,10 10 6 1,8 6 4-1,9 0 3 1,12-2 3-1,9-4-3 3,9-4 2-5,8-6-4 2,10-8 1 1,12-5-5-1,2-8 1 1,7-5-5 0,5-9 0-1,4-4-10 0,2-9-5 2,-2 1-23-3,-7 2-10 2,-2 0-42 0,-9 8-20-1,-10 3-18 8</inkml:trace>
    </iact:actionData>
  </iact:action>
  <iact:action type="add" startTime="74510">
    <iact:property name="dataType"/>
    <iact:actionData xml:id="d47">
      <inkml:trace xmlns:inkml="http://www.w3.org/2003/InkML" xml:id="stk47" contextRef="#ctx0" brushRef="#br0">21877 11372 268 0,'12'39'101'0,"-10"6"-78"1,1 24 9 5,-3-29 0 1,-3 21-16 2,-5 5-3-3,-7 3-8 2,-6-3-2 0,-6-3-1-1,-3-7-4-5,-2-8-1 4,-1-11-1 1,-3-11 3 1,3-10 0-1,4-11 1 2,2-7 11-3,6-6 7 3,3-3-3-2,6-2 2-1,6 0-10 5,9-1-2-6,9-1-5 3,6 4-3-1,3 6-1 1,3 2 0-1,-4 8-2 3,-2 3 1-6,-6 3 3 5,-6 5 1-3,-9 7 7 2,-15 9 6 0,-11 5-2-1,-13 0 2 1,-15 0-7 0,-5-5-3 0,-1-5-4-1,4-6-1 1,2-5-16-1,7-8-5-1,2-8-23 2,3-11-8-1,10-15-77 9</inkml:trace>
    </iact:actionData>
  </iact:action>
  <iact:action type="add" startTime="74961">
    <iact:property name="dataType"/>
    <iact:actionData xml:id="d48">
      <inkml:trace xmlns:inkml="http://www.w3.org/2003/InkML" xml:id="stk48" contextRef="#ctx0" brushRef="#br0">23005 11036 436 0,'6'-8'165'1,"-15"13"-129"0,-21 8-9 4,9-2-13 1,-15 2-13 4,-23 3 2-5,-21 8-22 4,-19 0-7-2,-14 5 13 1,-9 3-49-6,-9-3-17 3,-3-6-66 10,-9-1-37-8,0-7 88 2</inkml:trace>
    </iact:actionData>
  </iact:action>
  <iact:action type="add" startTime="75127">
    <iact:property name="dataType"/>
    <iact:actionData xml:id="d49">
      <inkml:trace xmlns:inkml="http://www.w3.org/2003/InkML" xml:id="stk49" contextRef="#ctx0" brushRef="#br0">20796 11753 200 0,'-27'29'77'1,"18"-24"-60"0,3 0 17 3,3-5 6 1,0 0-10 4,1-5 0-2,-1-11-15 0,3-7-4 0,5-9-7-1,7-3 4-5,6-4 4 0,6-4 5 12,6 1 4-12,9 2-11 14,2 6-3-14,1 7-7 14,3 14-3-14,-4 13-3 13,-2 8 1-13,-6 11 1 14,-13 5 2-8,-11 5 3-6,-15 5 2 13,-8 6 1-13,-16-1 0 0,-12 1-2 13,-8-3-2-13,-7-10 1 14,0-9-1-14,-2-7 4 13,5-9 5-13,7-10-3 14,2-7 2-14,6-9 1 13,7-5 5-7,5-1-2-6,6 4 1 18,3 5-1-11,6 2 0 0,0 3-6-1,3 6-2 0,-3 2-4 1,-2 5-3-1,-10 3-1 2,-6 6 3-3,-9 2-2 5,-8 2 1-6,-4-2 2 2,-5-3 2 1,-4-2 1-1,0-3 1 0,7-3 2 1,5-2 1 0,13-6-1-1,8-7 1 2,9-9-24-2,9-4-10-1,12-1-56 3,12 8-23-2,9 14-40 7</inkml:trace>
    </iact:actionData>
  </iact:action>
  <iact:action type="add" startTime="75652">
    <iact:property name="dataType"/>
    <iact:actionData xml:id="d50">
      <inkml:trace xmlns:inkml="http://www.w3.org/2003/InkML" xml:id="stk50" contextRef="#ctx0" brushRef="#br0">20225 12062 304 0,'-3'3'115'1,"3"-6"-89"0,0 1 12 3,3-1-1 4,0-5-22-2,3-5-6 0,5-6-6 3,4-2 0-1,6 3-2 0,3 4-1-7,3 7 3 5,3 7-4 0,2 7-2 2,-5 7 2 1,-6 2 2-3,-6 2 0 5,-9 3 2-6,-12 0-7 2,-15-2 1 0,-15-6-12 1,-17-10-3 0,-7-14-51-1,-5-13-21 1,5-13-31 9</inkml:trace>
    </iact:actionData>
  </iact:action>
  <iact:action type="add" startTime="75951">
    <iact:property name="dataType"/>
    <iact:actionData xml:id="d51">
      <inkml:trace xmlns:inkml="http://www.w3.org/2003/InkML" xml:id="stk51" contextRef="#ctx0" brushRef="#br0">21811 10610 460 0,'60'-16'173'0,"-60"21"-135"1,-6 6-8 5,-6-1-14 3,-18 6-12-4,-21 11 2 3,-23 7-8 0,-30 11 0-1,-21 8 0 3,-15 0-48-9,-9-5-20 4,-9 2-53 3,4-8-23-1,5-2 16 7</inkml:trace>
    </iact:actionData>
  </iact:action>
  <iact:action type="add" startTime="76327">
    <iact:property name="dataType"/>
    <iact:actionData xml:id="d52">
      <inkml:trace xmlns:inkml="http://www.w3.org/2003/InkML" xml:id="stk52" contextRef="#ctx0" brushRef="#br0">18141 12364 368 0,'15'71'140'1,"-18"-34"-109"0,-6 53-4 4,3-39-11 2,-6 10-10 2,-3 2 1-3,-3 6-37 1,4 0-15 0,-1-6-61 2,6-7-27-1</inkml:trace>
    </iact:actionData>
  </iact:action>
  <iact:action type="add" startTime="76537">
    <iact:property name="dataType"/>
    <iact:actionData xml:id="d53">
      <inkml:trace xmlns:inkml="http://www.w3.org/2003/InkML" xml:id="stk53" contextRef="#ctx0" brushRef="#br0">16864 12187 428 0,'-12'42'159'0,"-3"-15"-124"1,-20 25 6 5,17-22-7 1,-3 15-20 1,0 15-5 0,0 14-6-1,0 6-3 1,4-6 1-1,2-3-23-6,0 1-8 5,3-9-23 2,0-7-8 0,-3-11-4-1,3-13 3 1,-6-14-17-1,-9-21-7 1,-11-20-8 6</inkml:trace>
    </iact:actionData>
  </iact:action>
  <iact:action type="add" startTime="76749">
    <iact:property name="dataType"/>
    <iact:actionData xml:id="d54">
      <inkml:trace xmlns:inkml="http://www.w3.org/2003/InkML" xml:id="stk54" contextRef="#ctx0" brushRef="#br0">15569 12213 368 0,'-21'24'140'0,"7"2"-109"1,-13 25 27 3,15-27 5 3,-6 10-19 1,0 8-5-1,0 14-20 0,-3 10-10 2,1 3-5 0,-1-3-10-8,0-3-1 3,0-4-39 6,3-9-17-4,-3-10-42 2,-5-11-17 0,-10-21-28 5</inkml:trace>
    </iact:actionData>
  </iact:action>
  <iact:action type="add" startTime="76957">
    <iact:property name="dataType"/>
    <iact:actionData xml:id="d55">
      <inkml:trace xmlns:inkml="http://www.w3.org/2003/InkML" xml:id="stk55" contextRef="#ctx0" brushRef="#br0">14316 12308 444 0,'-21'72'165'0,"6"-27"-129"1,-8 21 17 7,14-32-3-3,-9 19-28 3,-6 3-9 0,-6 2-18-1,-2-2-5 0,-1-3 5 1,0-8-42-7,6-6-15 6,6-4-35 0,4-9-12 3,-1-2-43 2</inkml:trace>
    </iact:actionData>
  </iact:action>
  <iact:action type="add" startTime="77243">
    <iact:property name="dataType"/>
    <iact:actionData xml:id="d56">
      <inkml:trace xmlns:inkml="http://www.w3.org/2003/InkML" xml:id="stk56" contextRef="#ctx0" brushRef="#br0">13188 12941 424 0,'6'-21'159'0,"0"10"-124"1,6-13-24 5,0 6-20 0,9-11-34 5,11-16-8-6,13-11 3 2,6 3 3 1,5 6 26 0,7 9 13-7,2 17 7 4,4 13 14 4,-7 16 7-2,-5 19 2 2,-13 10 1-1,-14 8-8-2,-21 5-2 1,-18 6-9 1,-18-9-4-1,-11-2-8 0,-7-10-4 1,0-14 1 0,7-11 0-1,5-10-8 2,3-13-1-3,6-13-66 4,12-19-27-5,12-8 6 10</inkml:trace>
    </iact:actionData>
  </iact:action>
  <iact:action type="add" startTime="77710">
    <iact:property name="dataType"/>
    <iact:actionData xml:id="d57">
      <inkml:trace xmlns:inkml="http://www.w3.org/2003/InkML" xml:id="stk57" contextRef="#ctx0" brushRef="#br0">13798 12176 308 0,'-3'-10'115'1,"0"10"-89"0,-3 10 3 12,3 3-2-12,-6 16-5 0,-5 19 4 13,-10 18-10-13,-9 24-2 13,-6 16-8-13,-5 0-2 0,-1 5 0 13,0-3-2-8,7-15 1-5,5-11-2 14,6-16 2-14,9-15-11 14,6-14-2-14,12-11-41 13,15-15-17-13,12-17-80 14</inkml:trace>
    </iact:actionData>
  </iact:action>
  <iact:action type="add" startTime="78023">
    <iact:property name="dataType"/>
    <iact:actionData xml:id="d58">
      <inkml:trace xmlns:inkml="http://www.w3.org/2003/InkML" xml:id="stk58" contextRef="#ctx0" brushRef="#br0">15066 12679 88 0,'-12'-27'33'1,"3"17"-26"0,-11-3-39 0,11 7-18 11</inkml:trace>
    </iact:actionData>
  </iact:action>
  <iact:action type="add" startTime="78144">
    <iact:property name="dataType"/>
    <iact:actionData xml:id="d59">
      <inkml:trace xmlns:inkml="http://www.w3.org/2003/InkML" xml:id="stk59" contextRef="#ctx0" brushRef="#br0">14450 12787 264 0,'3'-26'101'1,"9"2"-78"0,12-24-9 12,-9 27-10-12,11-10-10 14,7-1 1-9,6 3 3-5,6 5 1 0,-1 8 1 12,1 8 0-12,-3 8 0 0,-7 8 2 13,-8 5 1-13,-12 8 14 14,-12 6 6-14,-12-1-9 13,-12 1-5 2,-9-1-15-15,-5-7-4 0,-7-11-19 13,3-14-9-8,4-15-75 10</inkml:trace>
    </iact:actionData>
  </iact:action>
  <iact:action type="add" startTime="78385">
    <iact:property name="dataType"/>
    <iact:actionData xml:id="d60">
      <inkml:trace xmlns:inkml="http://www.w3.org/2003/InkML" xml:id="stk60" contextRef="#ctx0" brushRef="#br0">14763 12213 356 0,'-6'53'134'1,"-6"-19"-104"0,-6 30 31 2,9-32 7 7,-3 15-35-5,-6 14-10 2,-6 5-48 1,-2 1-21-1,-4-1-92 1,3-3-40 0,3-7 43-1,6-17 23 0</inkml:trace>
    </iact:actionData>
  </iact:action>
  <iact:action type="add" startTime="78849">
    <iact:property name="dataType"/>
    <iact:actionData xml:id="d61">
      <inkml:trace xmlns:inkml="http://www.w3.org/2003/InkML" xml:id="stk61" contextRef="#ctx0" brushRef="#br0">13560 11382 392 0,'-18'85'148'1,"6"-32"-115"0,-6 21 4 3,10-37-7 3,-4 19-20 1,0 2-6-1,0-5-44 1,0-11-21 0,3-7-93 7,-3-46 83-14,-12-26-43 12</inkml:trace>
    </iact:actionData>
  </iact:action>
  <iact:action type="add" startTime="78992">
    <iact:property name="dataType"/>
    <iact:actionData xml:id="d62">
      <inkml:trace xmlns:inkml="http://www.w3.org/2003/InkML" xml:id="stk62" contextRef="#ctx0" brushRef="#br0">13221 11359 228 0,'-21'-27'85'0,"21"30"-66"1,0 7 21 0,3 4 7 0,3 7-1 0,9 13 5 4,9 8-17 0,8 9-8 2,19 4-15 0,11 9-23-6,16-1-7 5,11-2-90 3,12-5-40-3,1-14 27 10</inkml:trace>
    </iact:actionData>
  </iact:action>
  <iact:action type="add" startTime="79180">
    <iact:property name="dataType"/>
    <iact:actionData xml:id="d63">
      <inkml:trace xmlns:inkml="http://www.w3.org/2003/InkML" xml:id="stk63" contextRef="#ctx0" brushRef="#br0">15135 11335 412 0,'-33'29'154'1,"-12"18"-120"0,-29 25-10 3,38-35-12 3,-11 16-50 2,-7 8-16-2,6-3-46 1,4-10-17-1,8-17-4 2,3-23 1-4</inkml:trace>
    </iact:actionData>
  </iact:action>
  <iact:action type="add" startTime="79305">
    <iact:property name="dataType"/>
    <iact:actionData xml:id="d64">
      <inkml:trace xmlns:inkml="http://www.w3.org/2003/InkML" xml:id="stk64" contextRef="#ctx0" brushRef="#br0">14590 11528 308 0,'0'5'115'0,"3"3"-89"1,15 19 23 0,-3-6 6 4,11 13-22 4,13 14-9-2,18 5-50 0,14 2-22 1,21 3-113 0,13 1-48-2</inkml:trace>
    </iact:actionData>
  </iact:action>
  <iact:action type="add" startTime="79540">
    <iact:property name="dataType"/>
    <iact:actionData xml:id="d65">
      <inkml:trace xmlns:inkml="http://www.w3.org/2003/InkML" xml:id="stk65" contextRef="#ctx0" brushRef="#br0">16995 11795 436 0,'71'-21'162'1,"-38"13"-126"0,30 0-30 3,-33 5-23 3,26 1-48 0,15-1-14 0,25 3 26 1,17 5 13 0,15 1 25 1,12-1 16-9,0-2 9 8,0-6 5-2,-4-5 0 2,-8-8-23 0,-3-2-11-2,-2-6 0 2,-1 0 0-1,6 6 23 1,0 2 11 0,3 2-7-1,2 7-1 0,7 4-104 8</inkml:trace>
    </iact:actionData>
  </iact:action>
  <iact:action type="add" startTime="90695">
    <iact:property name="dataType"/>
    <iact:actionData xml:id="d66">
      <inkml:trace xmlns:inkml="http://www.w3.org/2003/InkML" xml:id="stk66" contextRef="#ctx0" brushRef="#br0">23404 9739 240 0,'-12'-13'90'0,"-6"3"-70"1,-21-9-7 5,15 14-10 1,-17-3-4 1,-16-3 0-1,-17 1 1 1,-13-1 0-1,-11-2 0 1,-12 2 0-6,-12 3 0 3,-6 3 2 2,-6 5 3 1,-3 3 11 0,-12 2 5-1,-6 5-3 1,-11 1 0 1,-7 0-10-3,6-3-5 4,1-3 2-5,8-2 1 2,12 2-2 2,24 0-3-3,18 3 0 2,15-3 1-1,17 3-3 1,16 0 0 0,11 0-12 0,12-3-5-2,15 3-39 5,18 0-17-7,15 3-31 12</inkml:trace>
    </iact:actionData>
  </iact:action>
  <iact:action type="add" startTime="91115">
    <iact:property name="dataType"/>
    <iact:actionData xml:id="d67">
      <inkml:trace xmlns:inkml="http://www.w3.org/2003/InkML" xml:id="stk67" contextRef="#ctx0" brushRef="#br0">23002 10131 264 0,'-21'-13'99'1,"-9"5"-77"0,-23-3-7 3,20 6-5 4,-21-3-9 0,-17 0-1-2,-21 0 1 2,-16 3-1-1,-14 2 0 2,-6 3 0-9,-6-3 2 7,-5-2 1 2,-7-5 3-1,-3-6 6 2,0-5 4-5,3-1-4 2,0-4 1 0,3 5-4 0,15 0 0 1,15 2-8 3,12 3 0-4,18 6-1-2,14 4 0 4,16 4-62-3,17 7-25 2,18 6-32 6</inkml:trace>
    </iact:actionData>
  </iact:action>
  <iact:action type="add" startTime="98727">
    <iact:property name="dataType"/>
    <iact:actionData xml:id="d68">
      <inkml:trace xmlns:inkml="http://www.w3.org/2003/InkML" xml:id="stk68" contextRef="#ctx0" brushRef="#br0">20073 14356 200 0,'3'-8'77'1,"-3"3"-60"0,-6-3-5 2,3 5-6 5,0 1-9 0,-3-1 2-1,-3 1 1 1,0 2 2-1,-6-3-1 2,-3 0-3-8,-3 3-1 5,-5 0 2 1,-4 3 0 0,-6 0 18 1,-2-3 11 0,-4-3-1-1,-6-2-1 0,-5-3-6 1,-7 2 0 2,-5 1-5-3,-10 2-1-2,4 1-4 4,-7-1 1-3,-2 1-6 2,-3 4-1-1,-4 3 0 2,-2 1 0-2,-6-4-5 1,-6 1-1-1,-12-3 3 1,-1-5 3-2,-5-1-3 2,0 1-1 0,0 0 0 0,3-3 2-2,0 3 5 3,0-1 4-2,3 4-2 1,3-4 0 1,-3 1-5-3,-1 2-1 0,1 3 1 3,-3-2 2-2,3 2-3 2,0 2-2-3,0-2 4 1,0 0 1 1,-6 0-2 0,0 3-1-2,-27-3 1 5,12 0 2-7,6 3-3 3,9 2-2 1,6 0 0 0,3 1 1-1,0-1-3 1,-4 6 0-1,4-1 1 1,0-2 0 1,-3 0 0-2,-3 3 0-1,-6-4 0 2,-9-1 0 0,0-1 0-1,-9-2 2 0,-3-3-3 1,-3 0 0 0,3 0 1 0,7-3 0-1,5-2 0 3,6 2 2-6,8-5-1 4,10-2-1-1,6-4 1 2,12-1 1-2,2-1 1-1,13 2 1 3,6-1-2-2,2-4-2 2,7 0 1-3,5-2-1 1,0 0-3 1,7-5 2 0,5-3 1 0,6-6 2-1,10-4-6 1,5-9-1-1,6-2 2 2,6-9 3-4,3-7-1 6,0-3 0-7,3-2-1 4,0 8-2-1,3 10-2 2,3 8-1-2,3 5-3 0,3 8 1 2,0 6 0-2,0 2 3 2,3 5 4-3,0 4 1 0,3-1-2 2,2 2 0 0,4 6 4-1,6 1 1 1,9 4-3 0,8 3-1-2,10 0 1 3,14 3 0-2,10 4-2 3,11 1 0-5,9-2 4 2,15 2 1 1,7 5-3-1,5-3-1-6,11 1 1 0,10 2 0 14,9-5-2-14,12 3 2 14,-1-3 1-14,10-3 0 13,3 3 0-13,8-5 2 14,-2 2-3-8,5-2 0-6,4-3 1 13,2 0 2-13,1-6-1 14,-1 6-1-14,1-8-2 14,2 3 1-14,-3-3 1 13,1 0 2-13,-4 0-3 14,7 0 0-14,-7 8 1 14,-5-2 2-9,-4 4-1-5,1 1-1 14,-7 2-2-14,-8 3 1 13,-6-3 1-13,0 1 0 14,-7 4 2-14,-8-2 1 0,-6-2-4 13,-9 1 1-13,-15 4 0 13,-12 2 0-13,-6 1 0 17,-8 4 0-12,-10 3-3-5,-12 8 2 14,-8 0-1-14,-9 11 0 14,-13 8 2-14,-5 2 0 13,-9 6 0-13,-9 7 2 14,-7 11 1-14,-5 3 1 13,-3-3-2-13,-3-3 1 14,-3 1-2-8,-3-9-1-6,-5-4 1 13,-4-9 1-13,-3-8 1 14,-3-10 3-14,-3-6-3 14,-3-10 0-14,-2-5-17 0,-7-9-7 12,-6-7-32-12,-8-8-14 19,-10-6-61-8</inkml:trace>
    </iact:actionData>
  </iact:action>
  <iact:action type="add" startTime="110934">
    <iact:property name="dataType"/>
    <iact:actionData xml:id="d69">
      <inkml:trace xmlns:inkml="http://www.w3.org/2003/InkML" xml:id="stk69" contextRef="#ctx0" brushRef="#br0">5678 15727 124 0,'-42'26'49'1,"16"-5"-38"0,-22 9-16 0,21-15-9 0,-14 4-5 10,-16 2 1-10,-23-2-17 14,-13-6-6-14,-11-5 16 13,-15-11 9-13</inkml:trace>
    </iact:actionData>
  </iact:action>
  <iact:action type="add" startTime="111078">
    <iact:property name="dataType"/>
    <iact:actionData xml:id="d70">
      <inkml:trace xmlns:inkml="http://www.w3.org/2003/InkML" xml:id="stk70" contextRef="#ctx0" brushRef="#br0">3749 15438 148 0,'-154'-95'55'1,"79"42"-43"0,-44-23 5 0,60 33 2 0,-25-26-11 0,-20-23-2 9,-15-14-2-2,-9-21 0 0,-9-13-2-7,-3-22-6 0,-3-10 0 14,6-26-7-14,0-8-3 0,15-22-1 17,12 6 1-17,12 2 14 0,15 9 7 13,14 7 11-13,19 11 3 14,17 10-6-14,15 3-2 13,18 11-9-13,18-6-3 14,21-7-14-14,14 10-5 14,19-6-10-14,11 12-5 13,12 4 13-7,18 6 9-6,6 13 5 14,15 24 1 0,12 19 1-14,12 12 3 14,3 20 0-14,5 9 3 13,13 14 1-13,3 11-1 14,11 10-2-14,3 8-2 15,13 11-1-11,-4 13 6-4,7 8 3 14,-1 21 3-14,-6 16 5 13,1 21-2-6,-4 13 1-1,-3 16-3 1,1 24 1 0,-7 8-4-1,-11 35 1 2,29 41-5-2,-14 25-2-6,-28-1 2 4,-20 17 0 3,-18 10 3-1,-18 5 1 2,-14 8 1-3,-25 8 0 2,-18-13 2 0,-20-5-5 0,-21-11-1-1,-21-11-2 2,-18-15 1-3,-17-12 0 2,-22-17 3-1,-20-11 6 1,-18-8 4-2,-18-16 1 3,-15-16-1-2,-21-11-4 1,-18-17 0 0,-17-20-7-1,-19-21-3 0,-11-18-6 0,-9-26 0 0,-12-25 0 1,3-20 2-1,-1-25 7 1,-5-23 5 0,-3-16-5 0,3-21-1-1,6-22 0 3,6-10 2-5,0-16-1 3,9-21 2-2,8-15-2 3,13-17 0-1,14-16-1-2,16-15 0 5,11-41-7-1,18-17-2 5,21-30-12-12,27-21-1-2,23 0 0 10,28 2 3-2,38 17 7-8,27 7 4 8,41 3-6 0,39 22-3-3,33 12-15 3,36 45-5-2,32 22 4 0,25 26 2 2,23 40 16-6,32 37 6 13,22 29-1-15,11 37 0 6,13 37 3 0,-4 34 3 1,-2 35 7-2,-13 18 6 3,-14 30 8-3,-24 20 5 3,-15 27-6-3,-27 21-1-3,-18 32-7-2,-26 16-2 14,-30 34-4-14,-27 19 1 14,-30 10-2-14,-30 6 2 16,-29 8-4-11,-30-1-2-5,-33-4 0 13,-32-4 1-13,-37 3-1 14,-20-10-1-14,-24-3 1 14,-17-18-1-14,-22-30-3 13,-12-37 0-13,-17-39 8 0,-15-27 4 13,-18-23-7-13,-6-30 0 13,0-31 4-7,-1-30 6-6,-8-42 5 14,0-42 4-14,-14-45 4 13,2-51 2-13,-3-52-12 14,6-51-4-14,18-42-9 14,15-50-2-14,32-42-5 13,33-27-1-13,48-11 3 14,45 8 3-9,47 11-1-5,54 19 0 14,50 10-12-14,54 31-7 13,39 57-20-13,47 49-10 14,24 72 9-14,42 85 4 14,35 68 26-14,45 75 13 13,33 76 3-13,48 85 3 14,29 90-5-9,39 85 0-5,24 94-47 14,-3 81-60 1,-45-20 16-15</inkml:trace>
    </iact:actionData>
  </iact:action>
  <iact:action type="add" startTime="113412">
    <iact:property name="dataType"/>
    <iact:actionData xml:id="d71">
      <inkml:trace xmlns:inkml="http://www.w3.org/2003/InkML" xml:id="stk71" contextRef="#ctx0" brushRef="#br0">5636 10718 8 0,'-110'24'5'0,"21"-27"-4"1</inkml:trace>
    </iact:actionData>
  </iact:action>
  <iact:action type="add" startTime="113530">
    <iact:property name="dataType"/>
    <iact:actionData xml:id="d72">
      <inkml:trace xmlns:inkml="http://www.w3.org/2003/InkML" xml:id="stk72" contextRef="#ctx0" brushRef="#br0">1868 9073 152 0,'-202'-233'57'1,"107"93"-44"0,-31-64 23 2,67 90 9 7,-15-47-5-4,2-40 1 0,4-24-10-3,14-29-2-2,15-3-16 19,19-18-6-19,20-11 0 5,20 11-15 2,22-8-7 0,29 16 3-3,28 5 4-4,23 13-8 15,33 21-5-15,23 22-13 0,22 23-3 13,26 27-3-5,18 27 2-8,15 36 8 14,24 32 5-14,17 27 13 13,16 42 4-13,17 34 6 14,12 32 3-14,16 48-5 14,8 31 1 0,-3 33 3-14,-3 38 0 14,-18 20 0-9,-17 26 1-5,-34 34 1 14,-29 14-1-14,-27 28 2 13,-44 27 4-13,-36 19 4 0,-36 13-9 13,-45-6-2-13,-50-21-15 14,-45-34-2 0,-51-39-1-14,-44-38 3 0,-44-32 13 13,-31-26 6-8,-32-15 1-5,-18-30 0 14,-15-29 8-14,-18-24 6 14,-80-11 1-14,5-42 0 13,1-39 3-13,6-30 2 14,2-36 7-14,22-41 4 13,11-17-19-13,4-25 6 0,14-21 1 13,12-13-12-7,9-16-5-6,6-10-6 13,12-27-2-13,27-21-28 14,29-30-10-14,36-31-16 14,36-29-6-14,48-32 26 13,41-18 37 2,45-8 23-15,39-8 2 13,38 7 2-7,42 14-16-6,33 19-6 14,35 26-4-14,30 58-7 0,42 55-2 12,30 67-13-12,44 74-3 0,36 79-10 13,39 83-45 1,29 76 5-14</inkml:trace>
    </iact:actionData>
  </iact:action>
  <iact:action type="add" startTime="114507">
    <iact:property name="dataType"/>
    <iact:actionData xml:id="d73">
      <inkml:trace xmlns:inkml="http://www.w3.org/2003/InkML" xml:id="stk73" contextRef="#ctx0" brushRef="#br0">1094 3334 200 0,'179'159'77'0,"-90"-101"-60"1,27 77-7 2,-56-61-8 4,11 40-3 4,7 23 0-6,-7 1 3 5,-5-11 1-3,-10-8-1-1,-17-13-15-5,-12-14-4 5,-4-20-64 9</inkml:trace>
    </iact:actionData>
  </iact:action>
  <iact:action type="add" startTime="114700">
    <iact:property name="dataType"/>
    <iact:actionData xml:id="d74">
      <inkml:trace xmlns:inkml="http://www.w3.org/2003/InkML" xml:id="stk74" contextRef="#ctx0" brushRef="#br0">2014 4495 280 0,'63'143'107'0,"-37"-42"-83"1,4 12-3 4,-21-57-7 2,-9 15-13 2,-6 4-2-2,-18-1-121 0,-32-3-55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07:27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69">
    <iact:property name="dataType"/>
    <iact:actionData xml:id="d0">
      <inkml:trace xmlns:inkml="http://www.w3.org/2003/InkML" xml:id="stk0" contextRef="#ctx0" brushRef="#br0">12858 4289 184 0,'15'5'71'1,"-13"0"-55"0,1 1-5 10,-6 7-8-3,-5 3-1-1,-7 0 7 1,-9 5 4-2,-12-3-6 3,-11 9-4-8,-13-6-2 5,-5 3-1 3,-10 0 0-2,-8 7 0 1,-4 1 2-2,-5 3-3 3,-3 2 0-3,-9 0 1 5,-9-3 0-7,-3-7 2 3,-7-4 1 3,-7 1-1-4,-1-3-2 2,0 0 3 0,0-5 0 0,-6 8-4-2,6-11-1 3,-6 3 5-2,-6 0 3 1,0-3 1-1,-3-5 3-1,-6-2-5 3,-2-6-3-2,-1-11-4 1,-3-5 1-1,6 0 1 0,3-8 0 1,1-2 4 1,11 0 2-3,3-4 0 2,0-1 1-2,0-6-2 2,3-6 0-1,0-4-6 3,9 2 1-4,9-8-7 3,9-3 0-2,8 1-2-1,13-4 3 4,6 1 10-4,-10-13 5 0,13 10 2 3,11 5 3-2,13-2-5 1,8 0-1-2,12-6 2 2,12-4 4 0,10-9-4 1,8-2 0-3,8-6 5 3,7-13 4-4,9 0-9 3,6 6-3-1,6-6-5 2,11-8 1-3,10 8-4 3,14 3-2-1,10 7 2-1,11 4 0 2,12-6-2-3,9 5 0 0,15 8-5 2,9 11 0 0,18 8-9 0,9 16-4-1,11-1 6 0,19 17 4 1,17 10-2 1,9 11 1-4,21 5 1 5,12 26 5-3,15 24 1-1,0 17 3 2,0 17 1 0,0 4 1-1,-18 25 0 2,-6 12 2 1,-15 7 12-5,-17 24 6 2,-16 0-4-1,-23 13 1 1,-19 9-10 1,-29-14-2-1,-20-3-3 1,-25-10 1-1,-23-24-2 1,-22-5 2-1,-20-6-7 3,-21-13-1-5,-24-7-40 6,-17-20-18-6,-28-12-49 10</inkml:trace>
    </iact:actionData>
  </iact:action>
  <iact:action type="add" startTime="5605">
    <iact:property name="dataType"/>
    <iact:actionData xml:id="d1">
      <inkml:trace xmlns:inkml="http://www.w3.org/2003/InkML" xml:id="stk1" contextRef="#ctx0" brushRef="#br0">1347 5734 176 0,'-12'29'66'0,"0"-11"-52"1,-5 17 8 3,8-14 1 4,-6 13-10 0,-6 14-2-1,0 5-4 2,-9 5 0-2,-5 8-4 0,2 11 0-6,0 10 1 6,6 8 0 1,7 6 2-2,8 15 3 2,0 11 2-1,12 8 3 1,0 8 2-1,0 3-5 2,0 7-1-3,0 3-9 2,0 3 0 0,-9 13-1 1,9 3 2-4,-9 7-3 2,6 9-2 1,-6-9-1 0,0 3 3-1,-12-13-2 2,0-2 1-3,-8-6 0 2,-10-19-2 0,0-12-2-1,-2-9 1 1,-1-16 5-1,3-7 2-1,6-9 11 3,7-7 3-2,14 5 4 0,18 8 0 1,9 10-7 0,20 9-3-1,16 26-5 3,5 5-4-4,10 13 0 1,8 11-1 0,4 3-5 1,-7 5 1-1,-11 0-3 1,-10 5 0-1,-8 37-5 1,-21-2-3 1,-21-11 6-3,-12-5 3 2,-18-6 4-1,-15-13 3 0,1-7 2 2,-4-1 3-2,4-11 1 0,2 6 1 1,3-2-2-1,9 7-1 0,10 3-1 3,8-5 2-4,15 5 6 2,9-9 4-2,14-12-4 2,4-11 1-1,3-13-8 2,6-18-3-3,-10-19-4 3,1-14 1-1,-9-7-21-1,0-13-8 1,0-9-12-2,-10-13-1 1,1-10-162 18,6-40 94-21</inkml:trace>
    </iact:actionData>
  </iact:action>
  <iact:action type="add" startTime="9884">
    <iact:property name="dataType"/>
    <iact:actionData xml:id="d2">
      <inkml:trace xmlns:inkml="http://www.w3.org/2003/InkML" xml:id="stk2" contextRef="#ctx0" brushRef="#br0">17492 6427 124 0,'3'-19'46'1,"-3"17"-35"0,-3-1 1 0,0 3-3 11,-3-3-5-5,-3 1-1-6,0-1-3 14,0 3-1-14,-2 0 1 14,-4 0 0-14,-3 0 0 0,-6 3 0 12,-3 2 2-12,-9 0-1 14,-8-2-1-5,-10 0 1-2,-8-3 1-2,-7-3-1 3,-5-2 2-1,-4 2 0-1,-2 0 1 0,-3 1 2 1,-4-1 1-2,-5 0 3 3,-3 3 4-1,-9 0-6-1,-3-2 0 2,-10-4 0-3,-8 1 0 0,-3 0-4 2,-3-3-3 0,1 5 2 0,-4 3 2-1,0 0-2 1,-3 3 0-1,-6 0-1 2,-6-3 1-3,-9 5 0 5,-2-5 1-7,-10-5 2 3,0 5 1 1,1-6-1 0,-7 4-1-1,0-1 1 0,-2 0 1-6,2 3-3 8,-5 0-1-8,-1 3-1 14,-3 0-2-14,-47 2-2 14,9-2 1-14,3 2 1 13,-1-5 2-13,1 0-1 14,0 0-1-14,0-5 1 13,2 5-1-13,-8 0 2 14,3 5 1-8,-3 0 3-6,2 0 1 13,-11-2-6-13,6-3-2 14,0-3 0-14,3 1 2 14,5-4 6-14,10 4 4 13,6-6 0-13,5 5 1 0,10-2-4 13,-1 0 0-13,7 2-5 20,5-2-2-20,9-3 0 0,10 5 1 12,11-5 1-12,12-2 1 14,9 2-5 1,18 2 1-15,9-2-2 0,11 3 0 12,7 3-16-12,6-1-8 14,8 6-48-14,10 2-20 13,14 3 3-7</inkml:trace>
    </iact:actionData>
  </iact:action>
  <iact:action type="add" startTime="11716">
    <iact:property name="dataType"/>
    <iact:actionData xml:id="d3">
      <inkml:trace xmlns:inkml="http://www.w3.org/2003/InkML" xml:id="stk3" contextRef="#ctx0" brushRef="#br0">6360 7861 36 0,'62'10'13'1,"-26"-2"-10"0,15-5 6 2,-22 2 4 5,10-2-3-1,12 0 2 0,8-1-5 2,10 1 1-2,5 2-5 0,6 0-2 1,4 3 0 0,5 0 1-1,3 3-1 3,4-1-1-5,2 1 1 4,6-3 1-3,3 3-3 2,0-4 0 0,6 1 3 0,1 0 3-1,2 0 0 1,-3-2 0-1,0-1-3 1,3 3-2 1,0-3 1-4,3-2 1 1,3-3 1 3,3 2 1-2,0-2 0 1,3-5 2-1,3 2-1 1,6 1 2 0,-6-1-4-1,0 1 0 0,0 2-1 4,-3-3 1-6,3 0-4 2,3 3 0 0,0 0 3 2,3-2 1-3,3 2-4 2,0 0 1 0,-1-3 0-1,4 0 0 3,0 3 0-5,0-5 0 2,3 0 0 2,0-1 0-2,0-2 0 1,5 1 0-1,25 1 2 1,-9 4 3 0,-7-1-2-4,-2 3-2-3,-6 0 2 11,0 0 0-11,-3 0-4 14,-1-3-1-14,1 1 1 14,3-1 0-14,-6-5 1 13,3 0 0-13,-3 6 0 14,-1-1 2-14,4 3-3 14,-3 5 0-14,0 0 1 13,3 1 2-7,0 2-1-6,5 0 2 13,-2-3-4-13,0 5 0 14,-3-2 1-14,-3-2 0 0,-6 2 0 12,-3 2 0-12,-9-2-3 14,-6-3 2-14,-6 3 1 14,-6 0 2-14,-6-2-1 18,-6-6 2-14,-8 0-2-4,-10 0-1 14,-3 0-2-14,-11 2-1 14,-4 6-51-14,-5 3-24 13</inkml:trace>
    </iact:actionData>
  </iact:action>
  <iact:action type="add" startTime="22917">
    <iact:property name="dataType"/>
    <iact:actionData xml:id="d4">
      <inkml:trace xmlns:inkml="http://www.w3.org/2003/InkML" xml:id="stk4" contextRef="#ctx0" brushRef="#br0">15929 9689 124 0,'-29'-5'49'1,"11"-1"-38"0,-27 6-1 0,24 0-1 11,-8 3-11-11,-10 0-3 13,-6-1 5-13,-2 1 1 18,-10 2-2-11,-2 3 1 0,-10 0 4 0,-5-2 2-1,-10-1 15 2,-8 0 6-3,-12-2 2 3,-6-3 0-3,-9 0-16 3,-12 0-3-8,0 0 0 4,-3 0-6 2,-3 0-2 1,-3 0 1-1,-6 0 0 1,0 5-1 0,-3 0-2 0,-2 1-2-2,-7-1-1 5,-3 0 4-7,-12-2 1 4,-5-1 0 0,-10-2-2-1,-8 3 1 1,-1-3 1-2,-2 5-3 3,3-2 0-2,-4 2 3 2,-2-2 1-3,-4 2 1 2,-2-2 0-2,-6 0 2 3,-10-3 1-1,4 0-3-1,-3-3-1 1,-3 0-1-1,2 1-2 2,1-4 1-3,3 4 1 4,3-4-3-5,2-2-2 2,-41 1 2 1,15-4 0-1,18-2 1 1,15 2 2-1,8 1-1 1,10-1-1-1,20 0 3 2,15 1 0-3,12-1-1 3,18 3-2-3,12-2 1 1,21-1-1 1,18 3 0 0,14 0 2-1,15 0-3 1,10 0 0 0,11-2-52-1,6-3-24 3,15-3-19 2</inkml:trace>
    </iact:actionData>
  </iact:action>
  <iact:action type="add" startTime="33530">
    <iact:property name="dataType"/>
    <iact:actionData xml:id="d5">
      <inkml:trace xmlns:inkml="http://www.w3.org/2003/InkML" xml:id="stk5" contextRef="#ctx0" brushRef="#br0">10473 13324 196 0,'-6'-10'74'1,"-5"5"-58"0,-16-6-6 2,12 8-6 5,-9 1-6 1,-9-4 0-4,-5-2-5 4,-7 1 0-2,-3 1 3 0,-5 4-5-6,-10-1-1 5,-2 3 3 3,-13 0 2-2,-8 0 3 2,-9 3 1-3,-9-1 1 3,-9 1 2-3,-7 0-1 1,-8-3 2 1,-2 0-2 0,-7-3 2-2,-6-2-2 4,-9-1 2-3,-9-2-2 0,-8-2 2 2,-4-3-7-3,-6-6 1 0,-5 0 1 4,-7 1 3-3,4 2 0 0,-1 0-1 2,1 6 1-3,2-1 1 1,4 3-1 2,-1 0 2-3,0-5 0 4,1 2 1-6,-10-5 6 5,4 3 4-2,2 0 1 2,1 0 1-3,-1 5-4 2,10-3-2 0,5 6 0 0,6 2 1 0,0-2-3-1,-2 0 0-1,-1-1-7 2,3-4-3-1,-35-1 3 2,14-5 1-3,19-2 0 2,14-1-2 0,15 1 5 0,3-3 4-3,15 2-5 7,9 3 0-7,18 0-4 1,8 3-3 2,19 0-25-1,11 0-9 0,12-6-67 10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1:13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83">
    <iact:property name="dataType"/>
    <iact:actionData xml:id="d0">
      <inkml:trace xmlns:inkml="http://www.w3.org/2003/InkML" xml:id="stk0" contextRef="#ctx0" brushRef="#br0">2335 10276 52 0,'0'0'22'1,"0"0"-18"0,0 0 18 0,0 0 7 11,0 0 5-6,0 0 4-5,0 0-15 14,0 0-3-14,0 0-14 14,0 3-7-14,-8 0 1 13,-4 2-1-13,-9 3 3 0,-9 3 8 13,-12 2 5-13,-8-3 2 13,-19-2-1-13,-8-5-4 14,-9 0-2-9,-16-1-9 10,1-7 0-15,-15 0-1 14,0 2 2-14,-6-5 1 13,-6 0 1-13,6 0 2 0,9-2 3 13,12-4 11-13,11-2 7 32,16-7 1-32,2-4 1 0,16-5-14 18,11-5-6-18,4-5-2 0,5-3 0 17,12 0-6-17,6-5 0 0,6-3-1 6,6-3 0-2,3-2 0 6,3 3 0 1,0 4-3-10,3 6 2 3,3 8 1 5,-6 8 2-3,3 5-1 0,3 3-1 0,-6 8-4 7,6 2-2-10,9 3-2 1,0 3 2 6,12 3 2-7,11-1 2 3,13-2 1 0,3-3 1 8,17 0 0-14,6 0 0 20,7-3 0-17,8-2 0-3,9 2 2 20,3 1 1-20,7-3-10 0,11-1-3 17,6 4 0-17,3 2 1 0,0 0 3 15,-3 5 4-15,-3 6 1 17,-9 0 1-17,-6 2-3 0,-12 3 0 5,-18 5 2 7,-8 3 0-12,-10 8-2 18,-20 7 2-18,-3 12 1 19,-18 10 0-19,-7 2 4 0,-5 3 5 16,-3 6-5-16,0 5-2 0,-3-3 3 17,0-5 1-17,0-11-5 19,3-2-2-19,-3-11 0 0,3-6 2 16,-6-4 0-16,-6-6 2 0,3-5-2 18,-15 0 2-18,-6-3-2 17,-5-2-1-17,-13-1 1 0,-6 3-1 16,-2 1-27-16,-4-1-11 17,-2 5-69-17,2 4-42 17,3-7 69-17</inkml:trace>
    </iact:actionData>
  </iact:action>
  <iact:action type="add" startTime="3138">
    <iact:property name="dataType"/>
    <iact:actionData xml:id="d1">
      <inkml:trace xmlns:inkml="http://www.w3.org/2003/InkML" xml:id="stk1" contextRef="#ctx0" brushRef="#br0">624 11726 140 0,'9'-31'52'0,"6"12"-41"0,0-13 15 6,-3 19 4 1,-4-5-6 2,4-1-2-2,9-2-4 3,6 0-1-6,0-3-9 4,9 3 1-7,-1-3 4 6,10-3-1 0,0-2 3 1,11-2-2-1,1-9 0 1,8 3-3-1,10 2-1 3,5 4-5-1,9 4-3 14,12 6-3-22,10 5-1 0,-10 8-1 18,0 3 3-18,0 5 0 0,0 8 1 33,-8 10-3-33,-13 9 2 0,0 5-1 0,-8 7 0 0,-10 6 2 33,-8 6 0-33,-6-4 6 0,-10 1 4 0,-8 2-5 0,-9 3-3 21,-6 0 1-21,-9-3 0 0,-12-2 3 0,-9-1 1 31,-21-2-1-31,-15 0-1 0,-14-8-3 0,-21 1-2 17,-10-9 1-17,-14-6-1 0,-3-7 0 16,-6-5 0-16,-3-8 4 17,0-3 2-17,-9-6 2 0,18-7 0 3,3-8 4 11,6-8 3-14,8-6 0 17,16-10 1-17,15-8 5 17,5 1 1-17,-2-17-3 0,14-3-1 16,18-4-8-16,18-4-4 18,21 1-34-18,15-1-14 0,33 9-61 18,17 2-26-18,33 0-5 17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3:03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5">
    <iact:property name="dataType"/>
    <iact:actionData xml:id="d0">
      <inkml:trace xmlns:inkml="http://www.w3.org/2003/InkML" xml:id="stk0" contextRef="#ctx0" brushRef="#br0">2335 7649 412 0,'-11'-13'0'0,"2"-3"-1"1,3 11 4 0,3-3-11 0,3 0-4 0,9 3-19 5,11 2-5 1,13 3 19 1,18 0 6-7,17 5 6 5,4 3 4 3,8 0 2-1,-5 0 15 2,2-5 7-6,-3-6 2 4,-2 0 0-1,-7-2-12 3,-2-3-5-9,-10 0-27 13,-5-2-10-13,-15-6-54 29,-4-3-46-29,-17-2 46 6</inkml:trace>
    </iact:actionData>
  </iact:action>
  <iact:action type="add" startTime="1236">
    <iact:property name="dataType"/>
    <iact:actionData xml:id="d1">
      <inkml:trace xmlns:inkml="http://www.w3.org/2003/InkML" xml:id="stk1" contextRef="#ctx0" brushRef="#br0">3118 7395 176 0,'-3'5'68'1,"6"3"-52"0,9 11 17 12,-3-9 6-8,6 6-7-4,6 3-1 13,0-1-11-13,0 1-5 14,-1-1-8-14,-2 1-5 0,-3-1-1 13,-3 4-6-7,-3-1-1 0,-3 0-13 1,-12 0-3-2,-6 0-17 3,-6 0-5-7,-6 1-52 14</inkml:trace>
    </iact:actionData>
  </iact:action>
  <iact:action type="add" startTime="1869">
    <iact:property name="dataType"/>
    <iact:actionData xml:id="d2">
      <inkml:trace xmlns:inkml="http://www.w3.org/2003/InkML" xml:id="stk2" contextRef="#ctx0" brushRef="#br0">2127 8567 188 0,'0'-2'71'1,"6"-4"-55"0,9-2-2 0,0 6-4 0,15-4-5 0,5 1 2 9,13 0 2-3,11-3 5-6,1 0-8 13,3-3 6-13,2 3 1 14,0 3-6-14,-5 2-4 14,-9 3-2-14,-4 0-1 13,-2 0-5-13,-15 0-1 0,-7-2-17 28,-5-1-5-28,-6 1-10 0,-3-4-4 20,-9-2 18-20,0 0 11 0,-6 0 15 12,6 3 7-12,6 5 15 14,-3 0 8-14,3 3-4 0,-3 2-2 28,3 0 1-28,-3 1 2 0,-6 2-13 19,-3 2-4-19,-6 6-59 0,-9 5-23 15</inkml:trace>
    </iact:actionData>
  </iact:action>
  <iact:action type="add" startTime="2276">
    <iact:property name="dataType"/>
    <iact:actionData xml:id="d3">
      <inkml:trace xmlns:inkml="http://www.w3.org/2003/InkML" xml:id="stk3" contextRef="#ctx0" brushRef="#br0">2410 9602 352 0,'0'-24'132'1,"6"13"-103"0,-6-7-8 0,6 13-11 0,9-3-30 0,14 0-9 0,13 0-7 0,18 5-1 14,2 3 20-14,7 0 7 0,-4-5 7 15,-5-3-8-8,-7-3-3-1,-8 1-24 1,-12-4-10 0,-10 1-2-3,-8-3 7 25,-9 0 31-29,-6 3 29 0,-3 0 17 14,0 2 6-14,3 1 0 0,3 2-13 13,0 3-4-13,3 2-13 29,3-2 2-29,-6 2 4 0,3 0-6 0,-6 3-3 0,-6 6-40 11,-6 4-17-11,-18 1-55 18</inkml:trace>
    </iact:actionData>
  </iact:action>
  <iact:action type="add" startTime="2676">
    <iact:property name="dataType"/>
    <iact:actionData xml:id="d4">
      <inkml:trace xmlns:inkml="http://www.w3.org/2003/InkML" xml:id="stk4" contextRef="#ctx0" brushRef="#br0">2106 10282 288 0,'18'-24'110'1,"0"19"-86"0,15-3-15 3,-12 5-12-3,20 3-13 14,19 0-1-14,2-3 10 13,4 1 6-13,-1-4 1 14,-2-1 0-14,-4-4 3 0,-8-5-18 13,-3-2-4 1,-16-4-33-14,-2 1-12 0,-6 3 14 13,0-1 9 8,-9 6 26-21,-1 5 14 15,7 8 6-15,-6 8 29 0,3 3 15 13,0 2-1-13,-3-3-1 0,-3 4-22 28,-6-4-10-28,-6 3-9 0,-12 1-27 0,-9-1-8 16,-9 0-65-16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3:15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91">
    <iact:property name="dataType"/>
    <iact:actionData xml:id="d0">
      <inkml:trace xmlns:inkml="http://www.w3.org/2003/InkML" xml:id="stk0" contextRef="#ctx0" brushRef="#br0">11965 2712 96 0,'-27'-5'38'1,"21"5"-29"0,-3 0 3 3,6 0 1 3,0 2-6 2,0 1 1-2</inkml:trace>
    </iact:actionData>
  </iact:action>
  <iact:action type="add" startTime="2746">
    <iact:property name="dataType"/>
    <iact:actionData xml:id="d1">
      <inkml:trace xmlns:inkml="http://www.w3.org/2003/InkML" xml:id="stk1" contextRef="#ctx0" brushRef="#br0">11923 2720 201 0,'12'5'9'4,"9"8"-5"5,6-5 0-2,2 6-3 3,4-9-3-9,6 3-1 4,5-3 4 1,10 0 3 2,5-2 5 0,10-3 5-1,5-3-8 0,13 1-1 1,8 4-5 0,3 1-1 1,6 2 1-4,3-2 0 2,1 8 0 2,2-9 0-3,0-2-3 2,9 0 2 1,-6 0 1-2,3-2 2 0,6-6-1 1,0 5-1-1,3 0 1 5,3-2-1-10,9 2 2 6,-3 3 3 0,3-5 2-1,9 5 1 1,0-5-4-1,6 0-1 0,2-3 3 1,1 2 1 0,6-2-1-1,3 3 1 1,5-3-2 0,4 3 0-2,0 5-6 2,-1-3 1 0,4 3 0 0,-1 3 0-1,43 2 0 1,-13 3 2-1,-3-3-3 3,4 9-2-5,-1-4 2 2,7 6 0 2,5 3 1-3,3 7 0 2,3 1 0-1,4 10 0 0,2 2-3 1,-3 1 2 3,-3-8-6-6,0 2-3 3,-5-7 6-1,-4-1 3-1,-3-2 0-4,10 2-2-1,-10-5-1 14,6 3 3-14,-2 3 2 14,-1-1 2-14,-9 1-4 14,-2-1-1-14,-10-7 1 14,-5-4 2-14,-10-1 0 14,-11-4-1-14,-6-10 3 13,-4 0 0-13,-14-10 5 14,-15-4 3-14,-9-7 2 13,-8-5 3-13,-10-9-5 14,-6 4-1-8,-6-1-4-6,-8-8-1 13,-7-13-3-13,-8-5-2 0,-7-11 3 13,-5-5 0-13,-10-5-1 15,-5-11-2-15,-6-19 1 14,-9 9 1-14,-7-6-1 14,-5-2-1-14,-3-11-2 13,-6 7-1-9,-3 4 2-4,-3-3 0 13,-3-3-2-13,0 19 2 14,0 15-1-14,-3 9 0 14,1 13 2-14,-4 5 0 13,-6 8-3-13,-6-3 2 14,-6 11-1-14,-8 5 0 14,-7 6 2-9,-6 5 0-5,-8 8-5 13,-13 5 1-13,-11 8 0 14,-9 2 2-14,-18 9-1 14,-12-3 1-14,-9 5 2 13,-15 6 0-13,-15-4 0 14,-12 9 0-14,-14-5 0 13,-16-3 0-7,-17 2 0-6,-27-5 0 13,-9-7 0-13,-24-6 2 0,-14-14-3 13,-4-4 0-13,-12 5 1 20,-5-6 0-20,-7-2 0 14,-8 3 0-14,-6-4 2 0,-10-4 1 12,-2 2-8-12,3 3-2 14,0 2 2 0,14 1 2-14,13 5 2 0,11 5 3 13,12 8-1 2,13 0-1-1,8 5-2-14,12-2 1 0,12 7 1 0,12-2 0 12,8-3 0-12,13 3 2 14,9-2-1-9,11 2-1-5,7-3-2 14,2 3 1-14,13 0-1 13,11 2 0-13,9 4 0 14,15 4-2-14,21 3 0 14,15 6 3-14,12-1-2 13,11 6 1-13,13 8 2 14,14 13 2-9,10 15-1-5,14 6 2 14,6 3 0-14,3-5 3 14,1 12-5-14,2 4-1 0,0 7 0 12,0-3 2-12,0-2-1 14,3 16-1-14,6 5-32 13,6 6-14-13,12 2-32 20</inkml:trace>
    </iact:actionData>
  </iact:action>
  <iact:action type="add" startTime="8677">
    <iact:property name="dataType"/>
    <iact:actionData xml:id="d2">
      <inkml:trace xmlns:inkml="http://www.w3.org/2003/InkML" xml:id="stk2" contextRef="#ctx0" brushRef="#br0">14947 7588 152 0,'-30'-29'57'0,"7"16"-44"1,-22-11-6 0,24 11-4 0,-12-6-3 0,-8-2 0 0,-16 0-3 0,-8 5 0 0,-10 8 2 0,-5 14-2 0,-9 7 1 0,-13 5 2 0,-11 6 2 0,-18-3 1 0,-12 3 1 3,-11-5-5 4,-16-4-1 0,-9-1 1 0,-8-9 2-2,-4 0 0 2,1-5-1 1,-4 0 5-2,-5-2 4 3,-3-4-1-5,-10-4 1 1,-8-6-5 3,-9-3-1-2,0-2 1 1,-4 0 0-1,-2 0 2 0,6 0 1 1,0 2-1 1,-6 1-1-3,-6-4-3 3,-1 1 1-3,1 0-2 2,-3-3-1-1,6 3-2 0,0 0 1 0,3 0 1 2,0-3 2-1,-3 3-1-2,-6 5 2 5,2 0-2-6,4 8-1 1,3 0 1 2,0 8-1 0,12-2 6 0,0 2 4-1,-51-3 1 1,18 3 1-1,15-5-4 2,5-3-3-3,13-3-2 3,12 1 0-3,8-1 7 2,16-5 5-1,14 0-3 1,16 0 1-1,11-2-8 1,12 2-1 0,12 0-37-1,21 3-18 2,20 0-56 4</inkml:trace>
    </iact:actionData>
  </iact:action>
  <iact:action type="add" startTime="11566">
    <iact:property name="dataType"/>
    <iact:actionData xml:id="d3">
      <inkml:trace xmlns:inkml="http://www.w3.org/2003/InkML" xml:id="stk3" contextRef="#ctx0" brushRef="#br0">3565 16783 176 0,'0'7'66'1,"0"1"-52"0,-3 6 1 0,-3-4-4 11,0 3-10-5,-12 3 0-6,-3 3-1 13,-6 2 0-13,-8 3 0 14,-7 0 2-14,-6 2 3 0,-8 3 4 0,-10 3 5 11,-5 0-4-11,-9-1 0 14,-13 1-2-14,4-5 2 36,0-6 1-36,-7-8 3 0,1-2-3 0,-3-6 1 0,0-10-5 73,-3-9 1-73,-1-4-1 0,10-6 1 0,0 0-7 0,3 0-2 0,5 1 2 0,10 1 3 0,8 1 1 0,16 0 2 60,2 0 0-60,12 0 3 0,10-6 1 0,8-4 1 0,12-9-4 0,18-5-3 0,3-5 0 0,11-6-1 0,13 3-2 44,3 0 1-44,8-2 0 0,13-4 1 0,8-4-7 0,10 2 0 0,11 0-1 0,9 8 2 0,6 6-1 86,15 4-1-86,0 12-4 0,12 9 0 0,9 9-5 0,-3 13 1 0,0 8 4 0,-3 13 2 0,-15 14 4 0,-12 10 3 0,-9 13 2 0,-12 0 3 235,-11 6-1-235,-10 7 2 0,-14-2 2 0,-12-3 2 0,-19 0 6 0,-11-2 3 0,-15-1-8 0,-9 1-2 0,-14-3-6 0,2-6-1 0,-9-5-1 0,0-5-2 0,1-5-2 0,-1-8-1 0,6-6-27 0,6-7-12 0</inkml:trace>
    </iact:actionData>
  </iact:action>
  <iact:action type="add" startTime="12944">
    <iact:property name="dataType"/>
    <iact:actionData xml:id="d4">
      <inkml:trace xmlns:inkml="http://www.w3.org/2003/InkML" xml:id="stk4" contextRef="#ctx0" brushRef="#br0">11423 14452 72 0,'-60'34'27'0,"19"-18"-21"1,-31 0 12 71,37-11 5-71,-22 3-3 0,-20-3-2 0,-19-7-4 0,-14-4 1 0,-12-4-6 0,-12-6-1 0,-3-5 7 0,-9-3 4 0,-5-3-9 61,-7-4 3-61,3-4 1 0,3-4 4 0,12-4 1 0,9-4 1 0,6-9 0 0,18-5-3 0,9 0 2 0,15 0-4 0,11-7-1 62,16-9-4-62,14-10 1 0,21-6-2 0,24-5 0 0,24-13-5 0,30-5-3 0,26 7-3 0,30 3-1 0,30 11-1 0,30 18 0 0,23 24 0 132,27 32 0-132,21 27 0 0,18 28 0 0,0 32 0 0,-15 27 0 0,-15 10 3 0,-29 26 2 0,-34 4-2 0,-29 2 0 0,-30 0-1 0,-29-8 0 0,-25-16 0 0,-23-11 0 0,-18-4-36 0,-15-9-16 0,-12 11-57 0</inkml:trace>
    </iact:actionData>
  </iact:action>
  <iact:action type="add" startTime="13605">
    <iact:property name="dataType"/>
    <iact:actionData xml:id="d5">
      <inkml:trace xmlns:inkml="http://www.w3.org/2003/InkML" xml:id="stk5" contextRef="#ctx0" brushRef="#br0">11078 16050 216 0,'56'-40'82'1,"-26"27"-64"0,18-19-2 3,-22 24-7 3,16-3-12 1,6-4-2-1,14 1-3 1,10 1 2-1,5 5 4 1,3 0 3-6,4 3 2 10,5 8 12-10,-3 5 5 68,1 7-2-69,-4 9 0 0,-6 16-10 0,-5 21-3 0,-13 13-5 0,-14 11-1 0,-15 4 5 0,-15 7 2 0,-15 2-2 62,-15-6-1-62,-15-7 3 0,-15-6 3 0,-11-5-2 0,-10-8-2 0,-5-5-2 0,-7-13 0 0,-5-14 0 0,0-12 3 0,-1-17 6 59,-2-16 4-59,3-13 5 0,-1-13 4 0,1-16-7 0,6-15 0 0,8-6-9 0,16-3-3 0,11-3 1 0,15 1 0 60,18-3-1-60,24-3-1 0,24 6-12 0,29-3-3 0,42 3-61 0,60-9-26 0,41 4-47 0</inkml:trace>
    </iact:actionData>
  </iact:action>
  <iact:action type="add" startTime="15602">
    <iact:property name="dataType"/>
    <iact:actionData xml:id="d6">
      <inkml:trace xmlns:inkml="http://www.w3.org/2003/InkML" xml:id="stk6" contextRef="#ctx0" brushRef="#br0">16819 11827 4 0,'-47'-13'5'0,"17"10"-4"1,-18-2 7 4,22 5 4 3,-16 0 0 0,-15 0 1-1,-17 0-3 0,-21 0 1 2,-9 2-6-3,-18-2-1 4,-15-2 2-4,-9-4 1 1,-18-2 1 1,-12-2 2-2,-14 2-5 3,-12 0-1-2,-22 3-2 2,-11 2 1 0,-15 3-2-4,-15 5 2 1,-15 6 0 3,-11 5 3-2,-13 2-3 0,-14 4 0 1,-4 1 5-1,-11-4 3 1,-10-6 2 1,-8-2 5-3,-3-1-1 3,-9-4 1-3,-3-4-5 1,-15-2-3 1,-15-2-5 0,-6-1-4-7,-9-2 2 6,-8 7-4 0,-1-2 0 0,-3 6-4 1,12-1 1 1,10-3 0-4,14 1-1 2,-3-6 1 2,21 1 3-3,8-1 0 3,22 1 1-2,24-1 0 1,17-2 0-1,24-3-3 1,27-3 2-1,-27-7 3 3,39-9 1-5,39-5-1 2,20-10 1 1,24-3 2 1,15-11 4 7,21-12-2-15,9-17-2 15,12-13-2-15,11-18-3 18,4-25 1-18,3-12-1 0,5-32-7 18,4-3-3-18,2-13 1 0,16 16 3 4,2 13 16 4,15 2 8-2,1 14 5 2,8 11 3-4,3-1-12 5,6 11-5-6,6 16-6 4,-3 3 0 0,3 13-2-1,-3 7-1 1,6 12-2 0,3 15 1 0,3 13-1-1,9 9 0 3,12 10-3-4,12 8 1 1,21 7 0 0,23 4 2-1,24-1 1 3,24 9 1-2,24-1 0 0,27 6 0 1,20 2 0 1,21 6 0-3,24-3 0 4,15 8 0-4,24 5-5 1,24 0-1 0,5 1 0 1,19 1 2-1,23 4 2 1,3-3 3-1,18-6 2 1,12 1 1 1,12 0-2-3,3-1 1 2,12 1-4-1,3 2-2 0,11-5-1 1,10 0 3 0,17 0 0-1,10 2 1 1,5 4-3 0,12-4 2-1,0 3 1 2,4-2 0-4,-7 0-3 3,-3-4 2-1,0 1-6 1,-11 0-3-1,2 0 6 1,0 0 1-1,-2 0 3 2,-1-3 0-1,-2 1 4-1,-4 2 5 0,-3 2-5 0,-11 4 0 0,-4 1-4 2,-14 1-1-2,-9 3-1 0,-12 2 0 1,-6 5 2 0,-9 4 2-1,-3-4-3 2,-15 3 0-3,-12 5-1 1,-12 1 0 0,-6 2 2 2,-11-5 2-2,-22-6-10 1,-11-5-2-2,-30-5 3 11,-18-3 1-16,-18-2 4 19,-20 2 1-19,-16 0 1-1,-20 3 0 6,-10 0-3 7,-14 0 2 5,-18 3 1-17,-18 4 2 0,-14 9-3 14,-16 10 0-14,-9 17 1 6,-11 15 0-3,-4 5-3 5,-11 22 2-2,-6 18 3 0,-7 2 3 1,-2 28-2 0,0 4 0-1,-6 3-1 1,-4 14 1 0,-11-17 0-1,-9-15 1 1,-9-4-2-1,-11-14-2 0,-10-9 1 1,-9-13 1-1,-12-3-3 1,-8-8 0-1,-10-2 3 1,-17-3 3-1,-15-8-2 3,-18-8-2-5,-24-16-3 3,-24-7-1-1,-23-12-3 0,-28-7-1 1,-23-3-3 0,-18-7-1-1,-21 1 3 1,-11 1 3-1,-16-10 3 1,-14-6 3 2,-13-8 6-5,-14-11 6 1,-3-10 2 3,-13-8 3-2,-2-3-4 0,-9-2 0 1,-6 0-11-1,-6 2-1 1,-3 6-46 1,-6 2-18-3,6 8-13 10</inkml:trace>
    </iact:actionData>
  </iact:action>
  <iact:action type="add" startTime="17598">
    <iact:property name="dataType"/>
    <iact:actionData xml:id="d7">
      <inkml:trace xmlns:inkml="http://www.w3.org/2003/InkML" xml:id="stk7" contextRef="#ctx0" brushRef="#br0">14188 10811 80 0,'-15'0'33'1,"0"0"-26"0,-14 0 9 2,14 0 3 5,-15 0-3 0,-12 0 3-1,-8 0-6 1,-7-3-3 1,-8 1 6-3,-7 2 3 1,-2 2-9 2,-1 4 1-9,4-1 0 8,2 0-2 14,-2-2 0-21,3-1 1 0,-1-2 1 16,4 0-3-16,5-2-3 16,4-1-2-16,5 0 0 0,9 1-2 16,10-1-1-16,5 1-24 18,6 2-11-18</inkml:trace>
    </iact:actionData>
  </iact:action>
  <iact:action type="add" startTime="19146">
    <iact:property name="dataType"/>
    <iact:actionData xml:id="d8">
      <inkml:trace xmlns:inkml="http://www.w3.org/2003/InkML" xml:id="stk8" contextRef="#ctx0" brushRef="#br0">11432 10795 64 0,'45'-19'24'0,"-31"12"-18"1,10-4 7 3,-12 6 3 4,3-3-6 0,3-3-1-1,-3 1-1 1,3-4 0-1,-1-2-2 2,1 3 1-3,0 3-9 3,0 2 0-4,0 2-7 6,0 6 1-6,0 6-1 4,-1 2 1-3,-5 2 5 2,-3 3 3 0,-3 6-1-1,-6 5 0 4,-6 5 10-5,-6 5 3 5,-8 3 1 21,-16 0 0-30,-9 0-1 1,-8-2 2-1,-13-9 2 4,-5-5 2-5,-1-7-10 16,-2-12-2-16,2-10-4 0,4-7 7 0,5-15 4 12,10-9 5-12,11-4 1 16,12-2 3-16,16-13 3 0,17-13-9 16,14-6-2-16,16 3-6 15,21 5-3-15,20 11-5 15,15 16-2-15,13 13-2 16,11 15 3-16,0 14-2 0,-12 16 1 15,-6 11 0-15,-17 10 0 18,-16 8 0-18,-20 5 0 0,-15-5 2 15,-15 3 0-15,-15-1-7 16,-12 3 0-16,-12 3-72 16,-6-2-56-16,3-14 47 15</inkml:trace>
    </iact:actionData>
  </iact:action>
  <iact:action type="add" startTime="23694">
    <iact:property name="dataType"/>
    <iact:actionData xml:id="d9">
      <inkml:trace xmlns:inkml="http://www.w3.org/2003/InkML" xml:id="stk9" contextRef="#ctx0" brushRef="#br0">1181 17465 92 0,'9'-5'35'1,"-7"2"-27"0,7-2 11 12,-9 5 5-12,3-3-7 14,3-2-2-14,-3-3-8 13,6 0-3-13,-6 0-4 14,3-2-1-14,3-1-6 14,3-2-3-14,-3-3 3 14,6-8 4-9,12 0 0-5,2-7 1 14,7-9 4-14,21-5 3 13,11-5 15-13,15-1 7 14,7 6-5-14,2-2 0 13,12 2 0-13,6 0 3 67,9-6-13-67,6-1 2 0,24-4 2 0,6-5-6 0,18 0-1 0,8 0-5 0,13 3-1 0,11 0-14 0,0 2-6 54,1 11-7-54,11 8-2 0,-8 8 0 0,8 11 2 0,0 13-5 0,0 15-1 0,-8 11 13 0,-7 19 10 0,-8 16 9 188,-10 20 7-188,-11 17-3 0,-12 13 2 0,-13 18-1 0,-23 16 3 0,-12 3-5 0,-20 11-1 0,-7 33-2 0,-26-1 1 0,-40-12-2 0,-25-15-1 0,-22-19 9 0,-30-13 4 0,-32-21 5 0,-24-19 1 0,-36-12-8 0,-24-17-2 0,-23-11-3 0,-10-15 1 0,-14-11-4 0,6-10 0 0,-3-9 3 0,5-4 1 0,7-6-6 0,8-8 0 0,16-5-14 0,11-8-5 108,3-14-34-108,28-20-58 0,8-30 16 0</inkml:trace>
    </iact:actionData>
  </iact:action>
  <iact:action type="add" startTime="24671">
    <iact:property name="dataType"/>
    <iact:actionData xml:id="d10">
      <inkml:trace xmlns:inkml="http://www.w3.org/2003/InkML" xml:id="stk10" contextRef="#ctx0" brushRef="#br0">14435 17957 104 0,'-36'37'38'0,"1"-18"-29"1,-22 5 21 2,33-14 8 5,-14 1-14-1,-13-3-5 0,-14-6-6 1,-16-7-1-1,-5-11-6 2,-12-13-4-8,-6-8-1 82,-1-5 1-82,10-11 1 0,12-11-1 0,11-20-2 0,16-9 9 0,17-13 6 0,12-18 2 0,21 0-1 0,18 2-2 0,24 5-1 0,18 14-10 0,17 16-1 59,12 29-4-59,21 26 0 0,16 32-3 0,8 32-1 0,8 29 0 0,10 36 2 0,-15 17 4 0,-12 11 2 64,-20-4 4-64,-25-4 1 0,-23-14 1 0,-25-5 0 0,-20-8-7 0,-21-3-2 0,-17-13-25 0,-25-8-10 0,-20-8-65 116</inkml:trace>
    </iact:actionData>
  </iact:action>
  <iact:action type="add" startTime="27027">
    <iact:property name="dataType"/>
    <iact:actionData xml:id="d11">
      <inkml:trace xmlns:inkml="http://www.w3.org/2003/InkML" xml:id="stk11" contextRef="#ctx0" brushRef="#br0">5895 14375 128 0,'3'26'49'1,"-6"11"-38"0,-5 29-3 3,5-26-2 3,-6 32-3 2,-6 39 1-3,-9 45 0 1,0 53 0 2,0 45-2-1,3 53-2-7,4 23 1 58,-1 1-1-58,3-11 0 0,9-18 2 0,3-27 1 0,9-16 10 0,9-26 6 0,6-21 7 0,-1-40 5 59,-2-29-11-59,-3-29-2 0,-3-32-10 0,-3-19-5 0,-3-21-46 0,3-28-21 0,3-43-23 0</inkml:trace>
    </iact:actionData>
  </iact:action>
  <iact:action type="add" startTime="27444">
    <iact:property name="dataType"/>
    <iact:actionData xml:id="d12">
      <inkml:trace xmlns:inkml="http://www.w3.org/2003/InkML" xml:id="stk12" contextRef="#ctx0" brushRef="#br0">5982 14375 144 0,'9'-13'55'0,"-3"5"-43"1,3 0-10 0,-3 5-5 0,-1-2-6 0,4 2 1 0,0-2 0 0,3 0 2 0,9 2 2 60,9 0 2-60,9 1 3 0,5-1 4 0,16 3 4 0,5 0 2 0,13 0 1 0,14 0 2 0,9 0 2 0,9 3-1 58,9-3-7-58,9 2-5 0,12 1 0 0,9-3 0 0,6 5 1 0,11-2-5 0,7 2-1 0,15-2 1 0,2-1 0 0,4-2 1 57,8-2 0-57,3 2 0-1,7-8 2 1,2 5-1 0,3-2-1 0,4 5 1 0,2 0-1 0,0 8 4 0,9 2 5 63,0 4-5-63,1-1 0 0,-7-3-2 0,3-4-2 0,-15-4 1 0,4-7-1 0,-7 0 2 0,3-6 1 0,-2 1-4 59,5-1 1-59,3 0 0 0,-3-2 0 0,42-5 0 0,-15-1 2 0,-11-5-3 0,-10-2 0 0,-3-6 1 0,0 0 0 56,-2-2 0-56,-7 5 2 0,9 5-3 0,-8 3-2 0,8 2 4 0,-6 6 1 0,15 0 0 0,-5 5-2 0,5-3 5 60,0 6 1-60,0 0-2 0,0 2-1 0,4 3-1 0,-1 0 1 0,6 6-2 0,-3-1-1 0,9 5-2 0,-9 1 1 59,6 2 1-59,0 0 0 0,1 3-3 0,2 0 2 0,0-5 1 0,12 2 0 0,-9-2 0 0,12 4 2 0,-3 4-3 58,-3 2 0-58,-6 0 1 0,-3 3 2 0,-15-3-1 0,0 0-1 0,-8 1 1 0,-10-6-1 0,-18-1 0 0,-2-4 0 58,-1-3 8-58,-17 0 5 0,-3-8-2 0,-13 0-1 0,-17 2-6 0,-9-2-3 0,-15-2 0 0,-11-1 1 0,-13 3-1 63,-15 5-1-63,-11 3-21 0,-13 6-9 0,-11 7-69 0</inkml:trace>
    </iact:actionData>
  </iact:action>
  <iact:action type="add" startTime="32506">
    <iact:property name="dataType"/>
    <iact:actionData xml:id="d13">
      <inkml:trace xmlns:inkml="http://www.w3.org/2003/InkML" xml:id="stk13" contextRef="#ctx0" brushRef="#br0">576 14970 180 0,'6'0'68'0,"6"0"-52"1,6 0-1 5,-3 0-4 1,3 3-12 1,6-1-4 0,11-2-2-1,7 0 1 0,6-2 4 2,5-4 3-8,22 4 4 4,20 2 7 3,9-3 4 2,9 1 3-4,15 2 3 1,-6-6 5 2,3-4 6-3,-6-4-7 4,-15-1-1-5,-5-1-16 61,-16 2-8-65,-6 4-15 0,-14 2-3 0,-4 0-23 0,-14 3-7 0,3-1-10 0,-16 1-5 0,-2 2-10 0,-12 1-12 57,-9-1 42-57</inkml:trace>
    </iact:actionData>
  </iact:action>
  <iact:action type="add" startTime="32844">
    <iact:property name="dataType"/>
    <iact:actionData xml:id="d14">
      <inkml:trace xmlns:inkml="http://www.w3.org/2003/InkML" xml:id="stk14" contextRef="#ctx0" brushRef="#br0">1606 14563 260 0,'0'0'96'1,"0"2"-75"0,0-2 10 0,0 0-2 64,9 3-15-64,6 5-5 0,12 5-9 0,14 11-2 0,10 8 1 0,9 7 0 0,2 9 1 0,7 2 2 0,-4-2 3 0,-8-6 0 62,-7-2 0-62,-14 0-8 0,-9-1 0 0,-9 6-10 0,-18 11-4 0,-21 5 4 0,-9 2 5 0,-15-2-4 0,-5 0-2 0,-4-8-12 58,4-8-4-58,8-8-66 0,3-5-33 0,18-1 64 0</inkml:trace>
    </iact:actionData>
  </iact:action>
  <iact:action type="add" startTime="40330">
    <iact:property name="dataType"/>
    <iact:actionData xml:id="d15">
      <inkml:trace xmlns:inkml="http://www.w3.org/2003/InkML" xml:id="stk15" contextRef="#ctx0" brushRef="#br0">6779 14925 140 0,'0'-2'55'1,"0"4"-43"0,0-2-23 0,0 0-12 7,6 5-8 0,6 1 1 0,6-4 10-1,6 4 7 1,9-4 14-1,8 4 7 1,7-1 8-1,12 0 2 1,2 0-5-1,10 1 0 0,8-1-6 2,6 0-2-2,6-2 2 0,7-3 2 2,8-3-4 63,6 1-3-71,12 2-1 0,9 5 1 0,3 3-3 0,6 5 0 0,6 0 1 0,-1 1 0 0,7-1 2 0,0 0 1 0,3-5-1 58,2-3 1-58,4 1-2 0,6-4 2 0,-1 4-2 0,4-1 2 0,-3 0-4 0,5 3 0 0,-2 0-1 56,-6 0 0-56,2-3 8 0,1 1 6 0,0-1-2 0,-4-5 2 0,1 0-5 0,0-3-2 0,-1-2-2 0,-2 0-5 0,0 2-1 57,3 0 4-57,-4 3 1 0,4 0 0 0,-3 0-2 0,35 3 1 0,-11-3-1 0,-10 3 2 0,-2-1 1 0,-3-2-4 0,-4 3-1 57,1 0-2-57,5-1 0 0,-2 6 5 0,6-3 1 0,2 3 0 0,7 0-2 0,5 3 1 0,1 2-1 59,5 0-3-59,7 6 0 0,2-3 2 0,-3 2 0 0,4 1 1 0,-1 2 0 0,0-3 0 0,1-2 2 0,-1 0-10 58,6-3-2-58,-2-2 0 0,-4-3 4 0,3-3 1 0,1 1 3 0,-4-1 1 0,-2 3 3 0,-1 0-3 0,0 2 0 59,-8 1 3-59,2-1 1 0,1-4-12 0,-4-1-4 0,-2 0 4 0,-7-2 2 0,4-3 5 0,-4 0 1 0,-2 0 1 57,-1 3 0-57,-5 5 0 0,8-1 0 0,-5 1-3 0,-4 0 2 0,-2-5 1 0,0 0 2 0,-4-6 5 0,-2-2 4 57,-6-1-2-57,2 1 2 0,1 2-6 0,-9-2-1 0,-3 3-2 0,-7 2 1 0,-11 0-2 0,0 0 2 0,-9 2 0 59,-9-2 1-59,-9 0 0 0,-8 0 0 0,-1 0-2 0,-3-2 1 0,-6-1-2 0,-8 0 2 0,-10-2-2 0,-5 0 2 0,-4 2-2 61,-5 0 2-61,-7 3 0 0,-5 0 3 0,-4-2-3 0,-5-1 0 0,-6 0-3 0,-6-2-1 0,-4-3 1 54,-2-2 0-54,-3-6 4 0,-3-5 2 0,-3-6 0 0,-3-5-1 0,-3-5-1 0,-6-5 0 0,0-11-2 0,-6-8-2 0,-3-10 1 6,0 2-1-6,-3 8 0 13,0 8 0-13,0 8 2 14,-3 6 1-14,1 7 1 14,-4 3 0-14,-6 5-2 9,0 5-2-9,-6 4-2 14,-5 4-1-14,-7 3-1 14,-6 3 3-14,-11-1-2 13,-16 6-1-13,-5 0 3 14,-12 0 0-14,-12-2-2 13,-10-4 2-13,-5-1-1 15,-12-4-2-10,-14-10 5 56,-7 2 1-61,-18-2-3 0,0 0-1 0,-2 2 3 0,-4 6 1 0,1 8-3 0,-10 2 1 0,0 1 0 45,-8 2 0-45,-9-3 0 0,-10-2 0 0,-2-3 0 0,-3-3 2 0,-7 1-1 0,7-1-1 0,-3 3-2 0,6 0-1 70,-10 3 4-70,7 0 1 0,-3 2 0 0,-4-2-2 0,-14-1 3 0,-6-4 0 0,-9-4-1 0,-12-1 1 0,0-1-2 0,-8 2-1 59,-4-4 1-59,0 2-1 0,-6 3 0 0,-9 0 0 0,1 5 0 0,-10 5 2 0,6-2-1 0,-2 5-1 45,-10 0 1-45,4 0 1 0,-10 0-3 0,-2 2-2 0,-4 1 2 0,4 0 2 0,-1 5-2 0,3 0 0 70,13-6 1-70,-4 6 0 0,-2-8 2 0,2 0 1 0,-6 0-4 0,-2 0 1 0,8-2 0 0,1 4 2 0,17-2-3 45,12 5 0-45,9 1 1 0,18-1 2 0,9-2 1 0,12 2 3 0,14-2 3 0,10 2 5 0,15-2-6 0,5 2-2 75,15 3-6-75,10-3-2 0,11-2 3 0,12 2 1 0,6 0-3 0,15-2 1 0,8-3-2 0,7 5 0 0,3 3 2 0,9 8 0 0,2 11-3 74,10 12 2-74,8 19-1 0,10 9 0 0,14 23 2 0,6 7 2 0,10-1 1 0,5-9 3 0,3-10-1 0,3-3 2 0,6-11-6 187,6-7-3-187,3-14-4 0,3-10 1 0,9-11-32 0,9-10-16 0,6-19-34 0</inkml:trace>
    </iact:actionData>
  </iact:action>
  <iact:action type="add" startTime="42486">
    <iact:property name="dataType"/>
    <iact:actionData xml:id="d16">
      <inkml:trace xmlns:inkml="http://www.w3.org/2003/InkML" xml:id="stk16" contextRef="#ctx0" brushRef="#br0">7059 14758 180 0,'27'-7'68'1,"-15"4"-52"-1,0-2 23 1,-6 5 8 0,0-3-7 0,0 0 0 60,-3-2-19-60,-3-3-7 0,-6-3-9 0,-9-12-2 0,-15-9 3 0,-12-16-3 0,-17-18 0 0,-13-5-6 0,-11-11 0 0,-12-14 1 0,-12-12 3 1,-6-6-2 53,-6-8-2-54,-6-10 4 0,-6 3 1 0,0-6-3 0,0 2 1 0,0 12 0 0,3 7 0 0,0 11-3 59,-3 5 2-59,-3 10-1 0,6 17 0 0,6 13 0 0,3 18 0 0,6 24 0 0,-1 22-2 0,4 17 3 0,6 20 0 182,3 12 1-182,6 19 0 0,-1 11 6 0,7 2 4 0,0 1-3 0,-6 10-2 0,5-3-2 0,7 0 0 0,12-8-4 0,5-10 0 0,12-6 1 0,13-7 0 0,2-8-3 0,12-9 0 0,1-2-14 0,8-10-4 0,6-12-5 0,3-12-1 0,0-16-10 0,0-14-3 0,0-10-17 0,-6-3-8 0,-6 3 30 116,-3 0 36-116,4 5 20 0,5 8 3 0,-3 11 0 0,6 8 9 0,0 13 6 0,3 13-1 0,-3 16 1 0,3 13-21 0,0 5 5 0,0 1 1 0,7-1-6 0,-7 1 0 0,0-3-11 0,-3-3-4 0,3-8 0 0,3-13 2 0,3-10-2 0,0-9-2 0,6-36 28 175,6-19-5-175,9-11 0 0,3-2-9 0,8-6-5 0,7 3-8 0,9-5-1 0,5 10-8 0,13 1 0 0,2 2-32 0,16 5-12 0,5 8-100 0</inkml:trace>
    </iact:actionData>
  </iact:action>
  <iact:action type="add" startTime="51843">
    <iact:property name="dataType"/>
    <iact:actionData xml:id="d17">
      <inkml:trace xmlns:inkml="http://www.w3.org/2003/InkML" xml:id="stk17" contextRef="#ctx0" brushRef="#br0">1484 14208 200 0,'24'-21'77'1,"-18"21"-60"0,-6 3-7 2,3 2-8 5,-3 5-6 0,3 12 3-1,-3 9 0 1,0 9 1 0,-3 10 0 0,0 3 0-7,3 8 0 4,-9 3 0 2,-3 2 0 1,3 5 4 0,0-2 5-2,-3-3-5 6,-3-8-2-7,1 1 1 3,-7-12 0-2,-6-4-1 3,3-9-2-2,-6-2 1 1,1-9 1-2,2-1-1 3,3-4-1-3,3 1-2 1,9-3 1 1,3-1 1 0,3 9 2-1,12 11 16 1,9 7 11-1,3 3-6 1,0-3-1 0,-6-5-11-1,-3-2-2 0,-9-4-7 1,-9-1-2-2,-9 4 0 3,-6-2 0-2,-12 2-3 1,4 1 0-1,-1 2-14 1,3 5-4-1,0 3-16 3,10 8-4-5,8 5-57 20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4:20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21">
    <iact:property name="dataType"/>
    <iact:actionData xml:id="d0">
      <inkml:trace xmlns:inkml="http://www.w3.org/2003/InkML" xml:id="stk0" contextRef="#ctx0" brushRef="#br0">13319 17849 68 0,'-42'2'27'4,"4"-9"-21"-3,-28-9 10-1,27 2 2 8,-20-15-10 0,-15-13-2-1,-16-19-4 1,-11-8-2 0,-3-13-10 1,3-5-4-4,5-14 5 4,10 1 2-3,15-3 13 31,14-6 6-36,18-5 19 0,22 1 7 0,17 2-4 0,20-3-3 35,19 0-13-35,24 3-6 0,17 5-7 0,18 6 1 0,9 10 3 0,15 10-1 35,6 9 3-35,9 13-4 0,12 7-2 0,9 17 0 0,6 10-1 36,2 19-5-36,1 15 1 0,3 14-2 0,-10 11 0 0,-11 7 2 0,-9 6 0 35,-12 10-3-35,-15 16 2 0,-21 13-4 0,-20 14 1 0,-16 18 2 0,-23 16 1 37,-21 8-2-37,-24 5 0 0,-18-11 4 0,-14-20 1 0,-10-22 0 36,-5-18 1-36,-13-14 0 0,-11-13 3 0,-27-2-5 0,3-14-1 0,-1-12-33 32,-2-9-15-32,-6-8-38 0</inkml:trace>
    </iact:actionData>
  </iact:action>
  <iact:action type="add" startTime="4887">
    <iact:property name="dataType"/>
    <iact:actionData xml:id="d1">
      <inkml:trace xmlns:inkml="http://www.w3.org/2003/InkML" xml:id="stk1" contextRef="#ctx0" brushRef="#br0">6050 11086 20 0,'21'53'11'1,"-15"-24"-9"0,-3 24 6 12,0-29 3-12,-3 21 9 14,-3 13 5-14,-3 8-5 13,-3 6-1-13,-6 10-11 14,-9 5-5-14,-11-2-2 36,-13-6 1-36,-14 0-3 0,-13-15 0 0,-8-17-4 0,-9-12 1 10,-1-17 8 36,-2-12 7-46,0-17 4 0,0-18 3 0,-7-21 1 0,1-19 3 0,-6-16-3 0,12-18-2 0,-1-24-3 30,13-16-1-30,18-31-7 0,14-20 0 0,15-23 1 0,21-13-3 0,21 8-3 41,12 8 6-41,15 15 3 0,12 27-3 0,17 19-2 0,10 15-13 0,11 27-5 10,15 29-3-10,21 29 2 13,15 32-1 24,18 34 0-37,12 24 5 0,-7 35 4 0,-2 28 6 0,-9 27 2 26,-15 27 0-26,-15 15-2 0,-18 24 3 0,-23 6 0 0,-19 44-4 64,-32-34 1-64,-24-18 0 0,-24-27 0 0,-14-27 2 0,-13-12 3 0,-6-17-2 0,-8-15-2 0,5-14-16 0,-5-8-5 0,-1-7-50 81</inkml:trace>
    </iact:actionData>
  </iact:action>
  <iact:action type="add" startTime="6312">
    <iact:property name="dataType"/>
    <iact:actionData xml:id="d2">
      <inkml:trace xmlns:inkml="http://www.w3.org/2003/InkML" xml:id="stk2" contextRef="#ctx0" brushRef="#br0">5101 10615 128 0,'18'-32'49'0,"-12"19"-38"1,-1-3-3 4,-2 14-2 4,0 2-7-2,-3-3-2 0,0 3-42 1,-3 3-18 0,-3 7 21 0,-5 9 13-1</inkml:trace>
    </iact:actionData>
  </iact:action>
  <iact:action type="add" startTime="6726">
    <iact:property name="dataType"/>
    <iact:actionData xml:id="d3">
      <inkml:trace xmlns:inkml="http://www.w3.org/2003/InkML" xml:id="stk3" contextRef="#ctx0" brushRef="#br0">13009 16505 272 0,'125'-29'101'15,"-92"18"-78"-14,18-2-11 0,-36 8-11 0,3-1-15 0,-4 1-4 0,-5 0-89 0,-9 5-41 0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4:34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23">
    <iact:property name="dataType"/>
    <iact:actionData xml:id="d0">
      <inkml:trace xmlns:inkml="http://www.w3.org/2003/InkML" xml:id="stk0" contextRef="#ctx0" brushRef="#br0">10426 9700 148 0,'-18'-8'55'1,"-3"10"-43"0,-18 4-3 0,22-1-5 11,-19 6-4-11,-12 2 2 14,-14 0-3-14,-19 0-2 13,-14 0 2-7,-12 1 0-6,-12-1 3 0,-9-3-3 13,-3-7 0-13,0-3 1 13,-3-8 0-13,3-10 2 14,3-9 3-14,3-7 11 15,3-11 5-15,3-8 0 14,9-5-1-14,12-6-2 18,11-2-1-18,13-11-5 14,14-7 0-14,16-4-7 13,11-12-1-13,15-14 0 14,15-5 0-14,15-8-11 0,18-16-5 12,11 8-12-12,19 0-5 14,17 3 2-14,19 10 4 14,11 22 11-14,15 15 4 4,6 22 8-4,6 18 4 13,6 18-3-13,2 24-3 14,1 27 9-14,0 27 5 29,-6 17-1-29,-6 30-1 0,-6 21-4 15,-15 16 1-15,-12 13-2 13,-14-5 0-13,-19 5-1 3,-20-5 0-3,-18-18 2 14,-18-12 1-14,-15-7-1 29,-15-13 1-29,-9-8-2 0,-9-11 2 12,-5-11-4-12,-10-5-2 14,4 1-53-14,2 4-23 14,21 1-8-9</inkml:trace>
    </iact:actionData>
  </iact:action>
  <iact:action type="add" startTime="8480">
    <iact:property name="dataType"/>
    <iact:actionData xml:id="d1">
      <inkml:trace xmlns:inkml="http://www.w3.org/2003/InkML" xml:id="stk1" contextRef="#ctx0" brushRef="#br0">8056 15523 156 0,'-145'-92'60'1,"79"33"-47"0,-26-41 10 2,53 49 3 4,-8-31-11 2,-4-21-3-3,9-21-14 6,9-24-4-8,10-24-30 4,11-13-12 0,15-17-10-3,15-7-3-4,14 3 21 13,19 5 8-13,11 29 127 31,171 5-50-31,-22 69-17 13,-9 51-16-13,-2 47-7 14,-1 53 11-14,-11 29 7 13,-10 39-6-13,-17 20 1 14,-18 20-11-14,-27 8-4 0,-21 19 0 13,-23 5-2-8,-25 6-1-5,-26-14 1 14,-27-16-1-14,-21-15 2 13,-20-19 1-13,-22-13-1 14,-11-19 1-14,-6-13-40 14,-7-14-16-14,7-9-21 13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4:44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3">
    <iact:property name="dataType"/>
    <iact:actionData xml:id="d0">
      <inkml:trace xmlns:inkml="http://www.w3.org/2003/InkML" xml:id="stk0" contextRef="#ctx0" brushRef="#br0">2702 4262 264 0,'29'-71'101'1,"-8"37"-78"0,12 7-11 12,-15 25-9-12,12 9-7 0,20 20-1 12,16 23 1-12,23 19 0 14,24 26 3-8,15 30-2-6,12 12 1 13,3 22 4-13,3 2 1 14,-6 17-4-14,-6-9-1 29,-18-10 1-29,-12-6 0 0,-18-18 1 13,-11-21 2-13,-13-14-1 0,-11-18 2 19,-4-13-11-19,-11-16-2 0,0-16-6 13,-7-13-1-13,-2-19-6 13,0-15-2-13,0-25-7 0,-3-15 0 28,-4-8 19-28,-2 2 10 0,0 11 31 13,-3 3 15-13,0 10-14 20,-3 8-3-20,3 8-16 0,3 19-6 13,2 24-3-13,7 15-1 13,3 16 4-13,3 3 2 0,-3 2-2 13,-1 1-3-13,-8-1 2 0,-12-2 2 32,-9-5 0-32,-18-11 2 23,-23-8 13-23,-25-13 7 0,-41-14-5 0,-18-15-2 17,-12-11-12-17,3-10-3 0,-3-1-21 18,3 6-9-18,0 8-104 7</inkml:trace>
    </iact:actionData>
  </iact:action>
  <iact:action type="add" startTime="5509">
    <iact:property name="dataType"/>
    <iact:actionData xml:id="d1">
      <inkml:trace xmlns:inkml="http://www.w3.org/2003/InkML" xml:id="stk1" contextRef="#ctx0" brushRef="#br0">18555 6130 140 0,'-15'3'52'1,"-24"13"-41"0,-35 18-4 0,32-18-7 11,-23 11-1-11,-28 18 0 16,-17 18 1-9,-30 19 0-7,-14 5 0 14,-22 17 0-14,-21 9 2-1,-26 6-10 1,-18-13-2 35,-15-2-13-35,-18-12-18 20,-3-18 10-20,-2-16 14 0,-1-23 10 19,12-22 10-19,9-21 6 0,6-21 23 20,15-19 12-20,9-20 4 0,5-30 1 2,10-19-12 14,18-31-5-16,17-16-18 19,21-21-7-19,24-16-4 21,33-16 0-21,33-13 2 0,38-3-7 0,39-29-3 0,44 3-11 16,43-11-4-16,44 8-21 19,35 13-9-19,34 29 9 20,35 30 0-20,38 44 17-1,22 49 13 21,23 52 7-20,16 45 6 0,8 45 1 49,9 47 12-49,-9 25 5 0,-11 41 7 0,-19 30 4 0,-26 21-6 0,-33 27-3 0,-6 44-15 0,-54 8-4 35,-53-2-37-35,-51-3-16 0,-53 11-12 0,-45-21-2 39</inkml:trace>
    </iact:actionData>
  </iact:action>
  <iact:action type="add" startTime="6305">
    <iact:property name="dataType"/>
    <iact:actionData xml:id="d2">
      <inkml:trace xmlns:inkml="http://www.w3.org/2003/InkML" xml:id="stk2" contextRef="#ctx0" brushRef="#br0">14489 7541 156 0,'193'-22'57'1,"-83"20"-44"0,42 34-23 2,-77-1-15 5,23 35 8 0,12 35 9 10,0 31 10-17,-9 30 7 19,-14 47-5-19,-31 31-2 0,-38 36 1 19,-36 25 2-19,-44 27-26 0,-45 14-11 17,-39-9-15-17,-33-23-4 0</inkml:trace>
    </iact:actionData>
  </iact:action>
  <iact:action type="add" startTime="6496">
    <iact:property name="dataType"/>
    <iact:actionData xml:id="d3">
      <inkml:trace xmlns:inkml="http://www.w3.org/2003/InkML" xml:id="stk3" contextRef="#ctx0" brushRef="#br0">12688 11647 252 0,'-173'-56'96'1,"99"22"-75"0,-21-29 21 0,62 20 3 0,-18-26-10 7,1-31-1-2,8-35-15 2,15-45-6 1,24-34-8 10,27-35-2-18,30-42 1 0,26-16-27 1,30-3-9 16,33 1-44-17,27 18-16 22,20 47-27-22</inkml:trace>
    </iact:actionData>
  </iact:action>
  <iact:action type="add" startTime="6815">
    <iact:property name="dataType"/>
    <iact:actionData xml:id="d4">
      <inkml:trace xmlns:inkml="http://www.w3.org/2003/InkML" xml:id="stk4" contextRef="#ctx0" brushRef="#br0">18510 7744 184 0,'146'-2'68'0,"-92"47"-52"1,26 61-10 4,-38-40-5 3,11 53-5-1,7 61 2 0,-7 45-4 2,-14 42 0-1,-27 29 3-1,-33 22-1-6,-38-6 0 12,-40-21-26 8,-44-29-50-20,-26-51 5 0</inkml:trace>
    </iact:actionData>
  </iact:action>
  <iact:action type="add" startTime="6995">
    <iact:property name="dataType"/>
    <iact:actionData xml:id="d5">
      <inkml:trace xmlns:inkml="http://www.w3.org/2003/InkML" xml:id="stk5" contextRef="#ctx0" brushRef="#br0">16296 10200 256 0,'-63'-223'96'1,"66"99"-75"0,24-101 6 0,6 98-2 0,26-55-29 2,42-49-9 9,36-20-12-9,42 5-5 16,44 32 17-18,48 36-25 0,38 57-8 35,37 73-36-35</inkml:trace>
    </iact:actionData>
  </iact:action>
  <iact:action type="add" startTime="9098">
    <iact:property name="dataType"/>
    <iact:actionData xml:id="d6">
      <inkml:trace xmlns:inkml="http://www.w3.org/2003/InkML" xml:id="stk6" contextRef="#ctx0" brushRef="#br0">4854 16878 276 0,'98'-48'104'1,"-50"32"-81"0,2-10 5 0,-29 15-4 0,0-5-12 10,-3 0-2-10,-6-2-19 14,-15-3-8-14,-21 0 8 14,-33 7-9-14,-32 12-3 0,-51 15-4 12,-36 13 0-6,-35 11-4-6,-24 6-1 13,-12-1 5-13,-9-5 2 14,3-8 14-14,9-5 7 13,6-11 11-13,11-2 4 14,13-3 11-14,12 0 7 14,-1 2-1-14,19 4 0 13,11 4-11-8,12 3-4-5,19 0-8 14,16 1-3-14,19-4-29 14,18-5-10-14,18-13-73 14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4:55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62">
    <iact:property name="dataType"/>
    <iact:actionData xml:id="d0">
      <inkml:trace xmlns:inkml="http://www.w3.org/2003/InkML" xml:id="stk0" contextRef="#ctx0" brushRef="#br0">16459 5763 184 0,'3'26'68'1,"-12"-15"-52"0,-26 7 6 4,17-7-1 3,-18 5-11 0,-15 0-1-2,-11-3-3-5,-10-3-1 14,-11-7-3-14,-6-3-2 0,-3 0 1 0,2-3-1 19,4-2 0-19,6 5 0 0,2 5 0 13,10 1 0-13,5 2 0 14,10 0 0-14,5-1 0 13,9 1-16-13,7 0-6 16,2 0-69-1</inkml:trace>
    </iact:actionData>
  </iact:action>
  <iact:action type="add" startTime="3469">
    <iact:property name="dataType"/>
    <iact:actionData xml:id="d1">
      <inkml:trace xmlns:inkml="http://www.w3.org/2003/InkML" xml:id="stk1" contextRef="#ctx0" brushRef="#br0">14170 5612 200 0,'-9'-13'77'1,"-17"7"-60"0,-34 4-3 0,24 2-5 11,-17 5-7-11,-13 3-2 14,-11 5 1-14,-9 0-1 13,-7 3 0-13,4 3 0 0,6-3 0 13,5-6-5-5,10-5 1-8,5-5-33 13,16-7-13-13,11-15-26 14</inkml:trace>
    </iact:actionData>
  </iact:action>
  <iact:action type="add" startTime="3678">
    <iact:property name="dataType"/>
    <iact:actionData xml:id="d2">
      <inkml:trace xmlns:inkml="http://www.w3.org/2003/InkML" xml:id="stk2" contextRef="#ctx0" brushRef="#br0">13620 5382 260 0,'32'76'99'1,"-20"12"-77"0,0 28 7 12,-6-60-3-12,0 20-16 14,0 14-3-14,0-2-40 13,3 2-18-13,3 0-65 14,9-11-25-9</inkml:trace>
    </iact:actionData>
  </iact:action>
  <iact:action type="add" startTime="3858">
    <iact:property name="dataType"/>
    <iact:actionData xml:id="d3">
      <inkml:trace xmlns:inkml="http://www.w3.org/2003/InkML" xml:id="stk3" contextRef="#ctx0" brushRef="#br0">14489 5091 344 0,'18'-48'129'1,"-18"51"-100"0,-3 20-9 0,0 9-10 11,3 18-6-11,3 38 5 14,6 33-5-14,5 38-2 13,7 16-1-2,3 31-94-12,0 6-39 8,3-32 6 5</inkml:trace>
    </iact:actionData>
  </iact:action>
  <iact:action type="add" startTime="4414">
    <iact:property name="dataType"/>
    <iact:actionData xml:id="d4">
      <inkml:trace xmlns:inkml="http://www.w3.org/2003/InkML" xml:id="stk4" contextRef="#ctx0" brushRef="#br0">14001 11504 208 0,'-137'-10'77'1,"53"-1"-60"0,-47-5-25 12,69 11-13-12,-13-3-43 14,-8 3-14-8,0 2 21-6,-7-2 13 13</inkml:trace>
    </iact:actionData>
  </iact:action>
  <iact:action type="add" startTime="4714">
    <iact:property name="dataType"/>
    <iact:actionData xml:id="d5">
      <inkml:trace xmlns:inkml="http://www.w3.org/2003/InkML" xml:id="stk5" contextRef="#ctx0" brushRef="#br0">12474 11226 272 0,'-36'0'101'1,"9"0"-78"0,-26 0-7 12,26 3-6-12,-12 2-14 14,-6 1-1-9,4 1-36-5,-1-1-13 14,6-1-47-14,4-5-21 13</inkml:trace>
    </iact:actionData>
  </iact:action>
  <iact:action type="add" startTime="4984">
    <iact:property name="dataType"/>
    <iact:actionData xml:id="d6">
      <inkml:trace xmlns:inkml="http://www.w3.org/2003/InkML" xml:id="stk6" contextRef="#ctx0" brushRef="#br0">13456 10935 228 0,'6'-5'85'1,"-6"5"-66"0,-3 3-8 2,3 2-8 6,-3 8 9-3,0 14 6 2,0 15 7 1,0 27 4-3,3 18-15 1,0 8-4-6,0 6 1 5,0 5-20 4,3-8-6-2,3-1-110 6</inkml:trace>
    </iact:actionData>
  </iact:action>
  <iact:action type="add" startTime="5434">
    <iact:property name="dataType"/>
    <iact:actionData xml:id="d7">
      <inkml:trace xmlns:inkml="http://www.w3.org/2003/InkML" xml:id="stk7" contextRef="#ctx0" brushRef="#br0">13039 12099 212 0,'-53'77'79'1,"-4"-27"-61"0,-35 11-3 1,50-37-6 5,-38-3-5 2,-15-10 0-2,-13-16-9 2,-11-30-2-1,6-12 4 0,9-14 10-7,15-16 5 4,11-21 17 2,13-13 6 1,11-24-14 0,16-18-7-2,17-9-13 3,18-18-3-1,21 6-2-1,23-9 2 5,25 8-10-9,26 11-2 6,24 8 7-3,30 24 6 0,21 34-1 3,29 40 1-3,12 50-1 1,10 45 0 1,5 61 0 1,-9 58 0-2,-20 66 4 2,-28 43 3-4,-43 26 4 3,-55-13 2 0,-44-30-1 0,-45-31-1-1,-36-29-14 1,-14-34-6-1,-6-33-44 1,-4-39-16 1,-2-45-30 4</inkml:trace>
    </iact:actionData>
  </iact:action>
  <iact:action type="add" startTime="6033">
    <iact:property name="dataType"/>
    <iact:actionData xml:id="d8">
      <inkml:trace xmlns:inkml="http://www.w3.org/2003/InkML" xml:id="stk8" contextRef="#ctx0" brushRef="#br0">13200 6654 236 0,'1369'69'88'0,"-1461"-24"-69"1,-51 21-3 5,69-39-6 1,-28-1-6 1,-17-2 0 0,-6-11 2 2,-3-15 1-4,6-22-3 4,0-19 2-9,3-15 3 1,12-21-1 6,12-24 3 0,23-19-2-1,25-29 0 0,26-24-12 2,27-26-5-2,30-16-16 1,26 3-7 1,30 2 2-3,30 9 5 0,21 31 14 2,21 45 8 0,15 34 17-1,8 43 8 1,1 52-5-1,-4 49 0 1,-14 44-7-1,-18 45 1 1,-21 35-5 1,-33 10-2-3,-33 21-2 2,-32-7-3-2,-27 5-8 3,-24-17-3-3,-27-12-21 2,-23-8-6 0,-21-22-65 9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5:20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95">
    <iact:property name="dataType"/>
    <iact:actionData xml:id="d0">
      <inkml:trace xmlns:inkml="http://www.w3.org/2003/InkML" xml:id="stk0" contextRef="#ctx0" brushRef="#br0">4077 9208 44 0,'12'-32'16'15,"-3"13"-12"-14,-3-2 9 3,-3 13 7 3,0-2 2 1,-3-4 4 0,-3 1-12-2,0 3-5 1,-3 2-9 3,-3 2 0-3,-3 6 4-1,-15 3 2 2,-6 2 2 0,-17 3 0-1,-19 0 2 1,-14 3 1-2,-9-3 1 3,-10 0 2-1,1-1-3 1,0-1 1-2,3-1-7 0,5-2 6-6,4-3 2 5,3-6 0 2,5-2 2-1,10 1-6 2,11-4-1-3,4 0-4 1,14-2-1 1,10 3-1 1,5-1-2-4,12 0 1 5,6 1-1-4,3-1-14 1,12 3-3-4,3 0-24-2,12 3-11 14,8 5-24 0</inkml:trace>
    </iact:actionData>
  </iact:action>
  <iact:action type="add" startTime="9040">
    <iact:property name="dataType"/>
    <iact:actionData xml:id="d1">
      <inkml:trace xmlns:inkml="http://www.w3.org/2003/InkML" xml:id="stk1" contextRef="#ctx0" brushRef="#br0">6381 9366 168 0,'38'-34'66'1,"-26"13"-52"0,-3-11 10 0,-9 21 0 13,-6-5-12-13,-12 1-4 0,-17-4-8 13,-22 3 0-13,-11 3 0 13,-28 2 0-13,-5 6 2 0,-6 5-6 17,0 0 1-17,-3 0 1 14,3 3 1-14,5-6 3 0,10 0 1 12,6-2 1-12,14-3 2 14,13 0-5-14,14 0-1 14,12 3-27-14,24 5-73 29</inkml:trace>
    </iact:actionData>
  </iact:action>
  <iact:action type="add" startTime="9327">
    <iact:property name="dataType"/>
    <iact:actionData xml:id="d2">
      <inkml:trace xmlns:inkml="http://www.w3.org/2003/InkML" xml:id="stk2" contextRef="#ctx0" brushRef="#br0">5562 9324 180 0,'0'8'68'1,"-3"-5"-52"0,0 15-3 0,-3-5-5 0,0 6-2 10,-3 7 1-10,0 6-3 14,0 8-1-14,0 2-1 13,7 6-2-13,-4-3 1 0,6 0-1 18,6-3 0-12,-1-2 0 1,1-6 0 0,-3-5 2-1,3-8 1 3,-6-5-1-5,-9 0-2 2,-8-3 1 2,-19 0 1-2,-18 1-1 1,-11-4-1-1,-13-4 1 1,-14-1-1-1,-9 0-3 1,-6-7 2-1,-9-4 3 3,-3-2 1-5,0-5 1 3,2-5 2-1,7-4 3 1,6 1 5-1,9-3 3 1,12-2 2-1,8-3 3 1,13-3 1 1,-1-2-4-3,7-3-1 1,8-3-6 1,6-2 0-1,7-3-5 1,8 2-2-1,6 1 0 0,9-3 1 1,6-3-5 0,3 3-3-1,3 3-2 4,3 2 3-7,3 6-2 4,3 5 1-1,-9 5 2 1,3 6 0-1,0 4-9 1,0 6-4 0,9 8-42-1,0 16-18 1,14 5-45 5</inkml:trace>
    </iact:actionData>
  </iact:action>
  <iact:action type="add" startTime="13124">
    <iact:property name="dataType"/>
    <iact:actionData xml:id="d3">
      <inkml:trace xmlns:inkml="http://www.w3.org/2003/InkML" xml:id="stk3" contextRef="#ctx0" brushRef="#br0">12873 4239 172 0,'17'-59'66'1,"-8"41"-52"0,0-6-3 0,-6 21-6 0,0-2-8 12,0 3 2-12,-3 2-1 14,0 7 0-14,-3-1 2 14,-6 7 0-14,-3 0 0 0,-8 0-3 12,-10 1 2-12,-12-1 3 14,-9-8 1-14,-5-2-4 13,-1-3 1-9,1 0-2-4,-1 0-2 13,4 5 7-13,5 8 5 14,3 1-4-14,4-1 0 13,5 0-2-13,6 6 1 14,3 2 0-14,4 0 1 14,2 3-7-14,6 0-2 13,3 2 2-7,0 8 3-6,0 6 1 14,3 21-1-14,0 8 1 13,0 5-1-12,3 10 4-1,3 14 2 14,3 8 0-14,0-8-1 17,0 3-1-2,3 4 2-15,0 7-1 15,0-1 0-15,0 5-6 14,3 1-1-14,0-12 3 16,3-7 1-16,3-13 0 1,0-11-2 19,0-8 12-20,0-8 4 0,0-2-4 4,3-14 1 6,0 1-6 5,-1-9-2-15,4-5 0 17,3-2-1-17,6-1 0 0,6-2 2 14,5-3-8-14,7-2 0 16,3-4 0-16,2-1 3 1,-5-6 17 15,0-3 9-16,-4-5-12 15,-5-3-3-15,-3-2-10 16,-4 0-2-16,-5-6-7 0,-3-7 0 3,-6-6-32 4,-6-5-14 0,-6-6 0-1,-6 1 2 2,-6-1 22-2,0 9 12 2,-3 2 26-3,0 6 12 1,3 7 5 1,0 6 2-1,3 5-4 0,3 5-3 0,3 8-7 2,3 6-1-3,3 7-4 4,3 1 0-4,-3-1-3 2,-3 1-1-1,-3 2-3 0,-9-3-2 1,-9-2-19 0,-11-3-8-2,-13-8-50 11,-9-13-51-11,-5-18 41 4</inkml:trace>
    </iact:actionData>
  </iact:action>
  <iact:action type="add" startTime="18663">
    <iact:property name="dataType"/>
    <iact:actionData xml:id="d4">
      <inkml:trace xmlns:inkml="http://www.w3.org/2003/InkML" xml:id="stk4" contextRef="#ctx0" brushRef="#br0">17540 5114 144 0,'-60'-5'55'1,"22"0"-43"0,-16-6 3 0,27 6 1 0,-12-6-6 10,-11-5 0-10,-10-7-4 14,1-9 1-14,-4-16-4 14,1-15-2-14,2-19 0 0,13-6-1 12,14-9 0-12,18-17 15 14,21 3 7-14,12 5 5 14,18 11 3-9,14 15-7-5,19 22-2 13,8 18-17-13,12 35-4 14,12 24-8-14,1 33-2 14,-10 20 11-14,-15-1 6 13,-20 6-7-13,-21 2-2 14,-19 3-4-14,-19 0 1 13,-16-10-28-7,-12-6-11-6,-9-5-56 14</inkml:trace>
    </iact:actionData>
  </iact:action>
  <iact:action type="add" startTime="19023">
    <iact:property name="dataType"/>
    <iact:actionData xml:id="d5">
      <inkml:trace xmlns:inkml="http://www.w3.org/2003/InkML" xml:id="stk5" contextRef="#ctx0" brushRef="#br0">17150 4834 220 0,'-36'13'82'1,"-3"6"-64"0,-26 7 11 12,29-13 2-12,-14 14-17 14,-10 23-5-14,-2 14-5 20,2 4-1-20,9 9-2 0,13 10-5 0,8 6 0 11,12 2 2-11,12-7 3 14,15 2 0-14,12 7-1 14,12 4 1-14,8 2-1 13,10 6 2-13,0 2 1 14,2 0-4-14,1-11 1 13,-4-18 0-7,4-10 2 9,-1-14 1-15,-2-10 1 0,0-11-9 12,-7-11-2-12,1-13-36 14,-9-10-14-14,-7-11-37 13,-8-8-20-13,-6-15 56 14</inkml:trace>
    </iact:actionData>
  </iact:action>
  <iact:action type="add" startTime="19295">
    <iact:property name="dataType"/>
    <iact:actionData xml:id="d6">
      <inkml:trace xmlns:inkml="http://www.w3.org/2003/InkML" xml:id="stk6" contextRef="#ctx0" brushRef="#br0">17355 6493 176 0,'-9'16'68'1,"3"2"-52"0,-3 11 28 12,6-10 9-12,0 5-10 14,-3 0-2-14,1-1-12 14,-4 1-6-14,-6 0-13 13,-6-3-6-13,-6-2-3 0,-9-9-30 13,-2-7-10-8,-4-6-93 10</inkml:trace>
    </iact:actionData>
  </iact:action>
  <iact:action type="add" startTime="19684">
    <iact:property name="dataType"/>
    <iact:actionData xml:id="d7">
      <inkml:trace xmlns:inkml="http://www.w3.org/2003/InkML" xml:id="stk7" contextRef="#ctx0" brushRef="#br0">19064 4477 56 0,'18'-27'22'1,"-12"14"-18"0,0-8 2 5,-3 8 1 0,-1-11-2 1,1-5 0 1,3-8 14 0,6-3 8 1,6-8 8-4,9 3 3 3,15-5-12-1,14-3-5 1,13 0-4 0,8 8-1-1,6 8-8 0,13 21-5-3,2 22-2 0,0 20-1 5,-3 27 2-3,-2 29-3 5,-4 13 0-7,-12 16 1 4,-20 6 0-1,-24-11 0 1,-27-14 2-2,-24-10 14 3,-27-15 7-2,-23-15-9 1,-22-9-3 1,-5-17-12-3,-6-10-1 2,6-8-18 0,5-11-4-2,10-5-19 3,14-10-5-3,16-14-32 9</inkml:trace>
    </iact:actionData>
  </iact:action>
  <iact:action type="add" startTime="20060">
    <iact:property name="dataType"/>
    <iact:actionData xml:id="d8">
      <inkml:trace xmlns:inkml="http://www.w3.org/2003/InkML" xml:id="stk8" contextRef="#ctx0" brushRef="#br0">19076 4837 264 0,'-18'13'99'1,"-18"8"-77"0,-20 19-4 2,29-6-6 5,-9 24-9 3,0 8-2-3,7 14-14-3,5 10-4 1,3 2 9 4,12 6-1-9,6-8 2 3,9 8 1 5,9 3 2-3,3 12 2 2,3 4 1-2,2 2-2 3,-2-3 0-1,0-7 2-1,-3-14 0 2,0-16-8-3,3-15-2 2,5-11-5-1,10-13-3-1,6-11-20 3,2-13-10-1,7-14-18 6</inkml:trace>
    </iact:actionData>
  </iact:action>
  <iact:action type="add" startTime="20314">
    <iact:property name="dataType"/>
    <iact:actionData xml:id="d9">
      <inkml:trace xmlns:inkml="http://www.w3.org/2003/InkML" xml:id="stk9" contextRef="#ctx0" brushRef="#br0">19332 6675 204 0,'-9'53'77'0,"6"-26"-60"1,0 13 26 4,0-19 7 4,-3 0-16-2,-3 0-5 3,-3-2-15-5,-6-1-4 1,-6-10-6 3,-2-5-31-8,-4-11-12 5,0-8-45 9,0-5-58-8,6-6 33 1</inkml:trace>
    </iact:actionData>
  </iact:action>
  <iact:action type="add" startTime="20675">
    <iact:property name="dataType"/>
    <iact:actionData xml:id="d10">
      <inkml:trace xmlns:inkml="http://www.w3.org/2003/InkML" xml:id="stk10" contextRef="#ctx0" brushRef="#br0">21531 4442 216 0,'30'-18'82'1,"-18"18"-64"0,6-3 2 3,-9 1-4 4,6-1-11 0,3-5-1-1,2 3-2 2,1-9 1-3,0 4-2 3,3-3-1-8,0-6 3 5,-1-7-4 1,-2-9 0 0,0-4-8 1,-3-12-2-1,0 4 4 1,0-9 1-1,0 1 4 1,2 2 1 2,1 2 7-4,12 12 6 0,6-1-2 2,8 16 2 0,13 16-9-1,5 27-2 0,4 20-3 1,8 22-2 0,1 29 5 0,-10 13 1-1,-17-5 2 3,-19 6 2-6,-26-4-3 4,-26-2 0-1,-25-21 1 2,-27-11 0-2,-23-13-7 0,-6-16 0 1,0-8-19 0,8-5-6 1,13-19 4-3,21-5 3 0,17-11 2 3,15-4-1-2,15-9-54 8</inkml:trace>
    </iact:actionData>
  </iact:action>
  <iact:action type="add" startTime="21080">
    <iact:property name="dataType"/>
    <iact:actionData xml:id="d11">
      <inkml:trace xmlns:inkml="http://www.w3.org/2003/InkML" xml:id="stk11" contextRef="#ctx0" brushRef="#br0">21912 4718 160 0,'-6'13'63'0,"-3"-5"-49"1,-8 2 22 4,8 4 10 5,-9-4-17-5,-9 11-4 2,-6 0-11 2,-5 14-4-2,-4 20-5 0,-3 35 5-6,4 16 3 5,-1 40-4 4,0 20-1-3,1 20-6 3,2-14-2-4,0-3 2 5,6-16 1-6,4-20-1 4,11-9 1-5,9-8-2 5,12-7 2-2,15-9 0 1,9-10 3 0,8-10-3-1,13-19-2 2,5-14 6-3,4-12 3 3,-3-14-12-3,-4-16-5 1,-2-15-39 1,-4-20-17-1,-5-12-48 6,-9-3-28-4,-6 5 67-2</inkml:trace>
    </iact:actionData>
  </iact:action>
  <iact:action type="add" startTime="21365">
    <iact:property name="dataType"/>
    <iact:actionData xml:id="d12">
      <inkml:trace xmlns:inkml="http://www.w3.org/2003/InkML" xml:id="stk12" contextRef="#ctx0" brushRef="#br0">21921 6787 276 0,'-12'63'104'1,"3"-21"-81"0,-5 19 20 4,8-34 6 2,-3 2-16 1,-6 3-4 1,-3 2-41-4,-6 0-18 3,-6 6-121 0,4 0-50-1</inkml:trace>
    </iact:actionData>
  </iact:action>
  <iact:action type="add" startTime="30028">
    <iact:property name="dataType"/>
    <iact:actionData xml:id="d13">
      <inkml:trace xmlns:inkml="http://www.w3.org/2003/InkML" xml:id="stk13" contextRef="#ctx0" brushRef="#br0">22332 12465 168 0,'-39'34'63'1,"-8"-2"-49"0,-43 26 3 0,40-29-1 11,-31 5-8-5,-38-2 0-6,-26-5-4 14,-31-9-1-14,-21-5-1 13,-14-13-2-13,-15-8 1 0,3-15-6 12,-1-17-1-12,4-10 0 14,12-14 4-14,5-13 3 14,19-10 4-14,11-8 13 13,21-8 6-7,18-14 1-6,24-4 0 14,27-14 3-14,23-11 5 13,34-5-14-13,29-23-3 14,35-1-17-14,37-18-6 13,38 0-6-13,33 5-2 14,35 11 1-14,25 39 3 14,23 45 0-9,24 51 0-5,24 53 3 14,8 39 5-14,16 53 2 13,3 32 1-13,-13 48-5 0,-20 4 1 13,-30 15 2-13,-44-7 3 14,-36 12-2-14,-36-11 0 13,-33 2 3-13,-36-13 1 20,-29-5-1-20,-27-13 1 0,-30-32-2 13,-23-22 2-13,-39-7-4 14,-13-37-2-14,-11-37-40 18,-12-45-17-14,3-51-33 11</inkml:trace>
    </iact:actionData>
  </iact:action>
  <iact:action type="add" startTime="30615">
    <iact:property name="dataType"/>
    <iact:actionData xml:id="d14">
      <inkml:trace xmlns:inkml="http://www.w3.org/2003/InkML" xml:id="stk14" contextRef="#ctx0" brushRef="#br0">23076 10104 148 0,'-62'61'57'0,"-13"-24"-44"1,-44 8-4 3,45-21-2 4,-42 3-6 0,-42-4 2 2,-30-9-4-5,-26-9 0 2,-21-10 1 1,0-14-7-7,-3-7-3 5,8-19 6 2,4-24 3-2,9-21 22 3,6-21 10-2,8-21 5 3,25-9 2-6,26-28-11 8,36 0-5-7,41-30-8 2,49-7-1 0,46-19-10 1,58-8-4-1,50 3-9 2,44 29-2-1,49 37 5-2,41 53 3 3,32 58 1-3,25 66 1 1,11 66 0 0,4 69 0 1,-16 59 6 0,-26 34 2-1,-54 23-2 1,-65-7-1-1,-66-27-3 2,-51-26-1-3,-47-8-4 4,-36-22-1-5,-23-7-61 10,-19-6-67-7,1-15 32-1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5:59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42">
    <iact:property name="dataType"/>
    <iact:actionData xml:id="d0">
      <inkml:trace xmlns:inkml="http://www.w3.org/2003/InkML" xml:id="stk0" contextRef="#ctx0" brushRef="#br0">6729 13451 316 0,'-3'-15'118'1,"0"7"-92"0,0 0 11 0,3 5-1 11,-3 3-18-11,0 0-2 14,-3 8-17-14,-6 10-4 15,-3 17 2-12,3 15-8-3,-3 22 0 0,1 18 4 13,-1 10 3-13,-3 6 3 14,-3 2 3-14,0 4 8 13,-3-1 3-13,1-8 5 14,-1-11 3-14,0-4-2 13,3-12-2-13,3-7-14 14,6-18-4-9,0-14-42-5,18-35-100 14,9-23-4-14,6-34 25 14</inkml:trace>
    </iact:actionData>
  </iact:action>
  <iact:action type="add" startTime="7773">
    <iact:property name="dataType"/>
    <iact:actionData xml:id="d1">
      <inkml:trace xmlns:inkml="http://www.w3.org/2003/InkML" xml:id="stk1" contextRef="#ctx0" brushRef="#br0">6654 13266 316 0,'6'6'118'1,"3"1"-92"0,6 7-7 0,-3-6-10 0,6 2-16 13,9 1 0-13,9-1-15 13,8 1-3-13,13 0 13 14,8-6 2-14,13 0 4 0,8 0 13 13,12-2 7-13,12-3 6 13,12 0 5-13,12-3-7 14,15-2 0-14,15-3-5 13,5-2 2-7,13-1-6-6,20 0-3 14,22-2-6-14,20 5 0 0,18 3 0 12,20 5 0-12,10 0 0 14,12 0 0-14,5 0 0 14,4 0 2-14,11-3-1 15,1 1 2-15,8-4 0 14,9 4 1-11,7 2 2-3,5 0 3 18,-3 2-2-10,6 4 1-2,-5-1-1 0,5-2 1-6,-6 2-2 14,-3-2-1-14,-2-3-3 0,-7 0-2 12,-9-3 1 3,-14-2-1-15,-1 2 0 8,-11 0 2-8,-6 3-1 14,-10 6 2-14,37 4-4 13,-31-2-2-13,-29 3 2 14,-33-6 0-14,-26 0 1 14,-25 3 2-14,-26-2 3 13,-21-4 4-13,-18 1-2 14,-18 5-2-9,-14 5-2-5,-16 6-3 14,-8 12-2-14,-10 12-1 0,-8 17-1 13,-9 12 3-13,-6 13 0 13,-7 7 3-13,-5 3-1 14,-6 9-1-14,-3-4-2 14,-9 9 1-14,-3-6 1 13,-6-3 0-8,0-12-3-5,1-6 2 14,-1 0 1-14,0-8 0 14,0-8-5-14,0-8-1 13,-3-10-2-13,-3-6 2 14,-3-8-5-14,-5-7-3 13,-10-6 5-13,-3-5 3 14,-5-5 1-9,-10-1 1-5,-9 1 3 14,-8-3 0-14,-12-3-4 13,-19 0-1-13,-11-5-2 14,-18-2 0-14,-20-4 5 14,-16-2 3-14,-21-5 1 13,-11 3-1-13,-24-6-2 14,-9 2 1-9,-16-1 1-5,-19-4 2 14,-7 6-1-14,-12-3-1 14,-18 3 1-14,1 2-1 13,-7-2 0-13,-11 0 2 0,-10-3-1 13,-8-3-1 1,-9-2 1-14,-12 0-1 0,-10 0 0 20,-5 5 0-20,0 3 0 0,0 2 0 12,0 6-3 3,3 5 2-15,-9 2 1 0,6 1 2 13,3 0-1-13,6-1 2 13,3 4-4-13,9 4 0 14,8 1 3-14,13-1 1 13,9 4-1-7,14-1-2-6,15-3 1 13,16 1 1-13,20-3-1 14,17-5 2-14,25-1 0 13,24 1 3-13,23 0-1 14,24 2 2-14,24 0-4 14,24 0-2-14,21-2-20 13,23-3-8-7,21-21-162 8,18-3 52-14</inkml:trace>
    </iact:actionData>
  </iact:action>
  <iact:action type="add" startTime="10985">
    <iact:property name="dataType"/>
    <iact:actionData xml:id="d2">
      <inkml:trace xmlns:inkml="http://www.w3.org/2003/InkML" xml:id="stk2" contextRef="#ctx0" brushRef="#br0">5949 12888 196 0,'0'55'74'1,"3"17"-58"0,-3 71 9 0,3-61 2 11,6 45-10-3,3 39-2-1,3 28-4-1,-3 17 0 3,-3 9-6-4,-9 13 10-5,-3 10 7 4,-6 8-11 3,-6 17-4 0,0-1-6-1,0 8-4 1,3-2 2-2,0-19 2 3,3-14 2 0,3-33 1-4,0-27 4 6,0-24 5-7,3-27-7 4,0-28-3 0,3-27-33-1,9-55-88 15,3-38-40-14,3-39 51 2</inkml:trace>
    </iact:actionData>
  </iact:action>
  <iact:action type="add" startTime="11376">
    <iact:property name="dataType"/>
    <iact:actionData xml:id="d3">
      <inkml:trace xmlns:inkml="http://www.w3.org/2003/InkML" xml:id="stk3" contextRef="#ctx0" brushRef="#br0">6059 12599 176 0,'42'19'66'1,"-15"-8"-52"0,14 10 1 3,-14-8-1 3,15 5-4 2,8 1 4-3,22 2-7 4,20-2-2-5,21-1-3 3,21 3-4-5,24-2 1 1,23-6 1 4,19-2 0-1,20-1 11 2,18-7 7-2,18-6 4 1,12-5 2 0,15-5-11-2,21-3-5 2,11-2-3 0,18-6-1-2,16 3-2 3,20 0-2-2,9 5 5 0,21 2 1 1,11 7 0 0,13 4-1-2,0 3-3 4,-1 0-2-4,-5 0-2 1,-3-3 1 0,-6-5 1 3,-4 0 2-5,-8-2-1 4,0-3-1-2,-9-1 9 1,-3 1 6 1,-15 8-1-3,-6 5 0 1,-11 5-4 0,-13 6-1 0,-18 2-5 2,-20 0-3-2,-18 3 0 1,-21 0-1-2,-24 0-3 3,-15 0 2-2,-26 0-6 3,-16-1 0-6,16 7-26 4,-31 1-10 0,-35 1-25 0,-27 0-7-1,-23 8-24 8</inkml:trace>
    </iact:actionData>
  </iact:action>
  <iact:action type="add" startTime="12470">
    <iact:property name="dataType"/>
    <iact:actionData xml:id="d4">
      <inkml:trace xmlns:inkml="http://www.w3.org/2003/InkML" xml:id="stk4" contextRef="#ctx0" brushRef="#br0">3282 13557 212 0,'0'-2'79'1,"-12"15"-61"0,-12 29-7 2,6-7-9 6,-2 20-3-2,-1 25 2 0,-9 12 9 2,9 6 3-2,3-3-6 0,6 1 22-5,6-12 13 4,9-15-13 2,9-13-6 2,9-14-14-5,9-16-6 1,0-15-5 3,11-16 1-3,-5-17 10 3,3-12 3-2,-3-8-1 2,-4-6 1-3,-5 3-20 3,0 8-7-3,0 5-4 5,2 11-1-2,4 13 6-3,6 14 6-2,0 9 11 8,2 7 6-4,-5 1 4-4,0 1 5 5,-4-5-10-2,-2-3-4 0,-3-6-3 2,0-5-1 0,-3-5 0-4,-1-5 2 0,-2-8 5 13,-3-6 6-17,0-4 4 13,-3-7 4-13,3-4-9 6,-6-8-2-3,-1-1-24 7,1-4-10-7,3-1-48 5,-6-5-18-2,6-5-40 7</inkml:trace>
    </iact:actionData>
  </iact:action>
  <iact:action type="add" startTime="12907">
    <iact:property name="dataType"/>
    <iact:actionData xml:id="d5">
      <inkml:trace xmlns:inkml="http://www.w3.org/2003/InkML" xml:id="stk5" contextRef="#ctx0" brushRef="#br0">4431 14131 364 0,'12'82'134'0,"-24"-37"-104"1,-6 32 14 4,12-40-2 2,0 6-26 5,0-4-6-9,3-2-93 5,3-5-39-1,12-8-32 2,6-16-8-3</inkml:trace>
    </iact:actionData>
  </iact:action>
  <iact:action type="add" startTime="13313">
    <iact:property name="dataType"/>
    <iact:actionData xml:id="d6">
      <inkml:trace xmlns:inkml="http://www.w3.org/2003/InkML" xml:id="stk6" contextRef="#ctx0" brushRef="#br0">7881 11814 144 0,'0'-3'55'1,"-6"0"-43"0,0 1 8 0,3-1 2 0,-6 0 2 10,-3 3 3-10,-3 0-8 14,-6 6-1-14,-2 7-11 13,2 5 0-13,-3 6 3 0,3 3-2 13,3-3 1-13,3-1 6 14,3-1 2-14,4-7-6 13,-1-1-2-7,3-4-3-6,0-2-1 14,3-3-1-14,3-2 0 13,0-3-2-13,0 0 1 14,3-3-2-14,3 1 2 13,0-1-4-13,-3-2 0 0,3-3 1 13,-4 0 2-13,1 0 1 20,0 0 1-20,0 3-2 14,-3 0-2-14,3 2-2 0,-3 0-1 12,0 1-1-12,0-1 3 14,0 3-2-14,0 0 1 14,0 8 2-14,0-3 0 13,0 0-3-13,-3 1 0 14,0-1-3-9,0 0-1-5,0 1-36 14,1-1-14-14,-4 0-46 13,0 1-24 2,0-1 63-15</inkml:trace>
    </iact:actionData>
  </iact:action>
  <iact:action type="add" startTime="13749">
    <iact:property name="dataType"/>
    <iact:actionData xml:id="d7">
      <inkml:trace xmlns:inkml="http://www.w3.org/2003/InkML" xml:id="stk7" contextRef="#ctx0" brushRef="#br0">7628 12049 156 0,'15'0'57'1,"0"-3"-44"0,8 3 23 0,-8 0 6 11,9 3-7-11,12 2-3 14,14 1-16-14,10-1-7 0,8 0-6 12,10-2-14-12,8 0-2 0,12-9-93 19</inkml:trace>
    </iact:actionData>
  </iact:action>
  <iact:action type="add" startTime="13943">
    <iact:property name="dataType"/>
    <iact:actionData xml:id="d8">
      <inkml:trace xmlns:inkml="http://www.w3.org/2003/InkML" xml:id="stk8" contextRef="#ctx0" brushRef="#br0">10655 12234 392 0,'113'-10'148'1,"-65"2"-115"0,23-3-11 12,-35 6-13-12,17-3-58 14,10-8-21-14,17 0-42 13,10 0-18-13,17 1 30 14,12-1 14-6,6 2 130 22,140-4-56-24,-39 2-15 1,-27 5 2 0,-11 3 3 1</inkml:trace>
    </iact:actionData>
  </iact:action>
  <iact:action type="add" startTime="14107">
    <iact:property name="dataType"/>
    <iact:actionData xml:id="d9">
      <inkml:trace xmlns:inkml="http://www.w3.org/2003/InkML" xml:id="stk9" contextRef="#ctx0" brushRef="#br0">13649 12089 160 0,'167'24'63'0,"-81"-22"-49"1,39 4-17 4,-65-4-10 2,20-4-52 3,13-4-21-3</inkml:trace>
    </iact:actionData>
  </iact:action>
  <iact:action type="add" startTime="14243">
    <iact:property name="dataType"/>
    <iact:actionData xml:id="d10">
      <inkml:trace xmlns:inkml="http://www.w3.org/2003/InkML" xml:id="stk10" contextRef="#ctx0" brushRef="#br0">16394 12158 280 0,'181'23'107'0,"-94"-25"-83"1,32 2-42 3,-69 0-24 4,25-3-68 0,5-7-25 0</inkml:trace>
    </iact:actionData>
  </iact:action>
  <iact:action type="add" startTime="14724">
    <iact:property name="dataType"/>
    <iact:actionData xml:id="d11">
      <inkml:trace xmlns:inkml="http://www.w3.org/2003/InkML" xml:id="stk11" contextRef="#ctx0" brushRef="#br0">10378 12983 336 0,'12'3'126'1,"-6"5"-98"0,0 13-10 0,0-5-10 11,0 13-10-11,0 8 0 14,3 11 0-14,0 7 0 13,0 17 2-13,3 15 2 0,-1 8 1 0,1 11 16 12,0 13 8 3,-3 5 1-15,-3-2 3 15,-3 8-11-15,-3 2-2 3,-3-13-12-3,-3-8-4 13,-3-5-2-13,0-5 2 14,0-17 1-14,0-10 1 14,3-16-2-14,4-10 1 13,-1-8-2-13,3-11-1 14,0-5-8-14,3-6-3 13,2-5 1-7,1-5 1-6,0-2-1 14,3-6 1-14,0-3 3 13,0-2 1-13,0-1-2 14,0-1 0-14,0-1 1 14,-3-3 4-14,0-2-6 13,-3-6 1-5,0-10-6-1,-3-11 1-1,-3-10-5 1,0-16-2 0,-3-24 11 1,-3-16 4-4,-3-18 3 2,-3-19 1 1,0-2 0 0,0-17 0-1,4 1 8 1,2-1 5-1,0-2 11 0,0 13 7 3,0 6-3-5,-3 5-2 4,0 13-8-2,-3 16-1 0,3 13-8 1,0 13-1-1,3 14-2 1,0 10-1-1,3 10-6 1,1 12 1-1,-1 7-2 3,0 8-2-6,0 14-4 4,0 18 0 0,0 23 2 0,0 43 1-1,3 35 3 1,6 47 1-1,0-40-2 1,15 125 2 1,-6-71 1-4,8 134 0 4,-2 5 2-2,-3 11 1 0,-6-18-4 1,-3-21 1-1,-3-27 2 1,-3-27 1 0,0-36-4-1,0-27 1 1,0-27-5 1,0-28 1-4,0-30-40 4,9-50-139 13,6-47-37-15,0-33 96 0</inkml:trace>
    </iact:actionData>
  </iact:action>
  <iact:action type="add" startTime="15548">
    <iact:property name="dataType"/>
    <iact:actionData xml:id="d12">
      <inkml:trace xmlns:inkml="http://www.w3.org/2003/InkML" xml:id="stk12" contextRef="#ctx0" brushRef="#br0">11732 12472 364 0,'39'-18'134'0,"-21"10"-104"1,-6 3-10 4,-9 5-16 11,-3 26-11-7,0 40 1-4,0 38 2 3,3 60 2 0,9 50-1-7,6 45-1 6,3 19 3 0,-1 13 0 1,-5-21 9-1,-6-21 5 0,-3-30 5 3,-3-10 3-4,-3-24-9 2,0-18-4-1,-3-19-5 0,-3-18 0 1,0-19-9-1,0-26-1 1,3-22-25 0,0-15-9 0,3-38-69 8,-3-31-31-4</inkml:trace>
    </iact:actionData>
  </iact:action>
  <iact:action type="add" startTime="15910">
    <iact:property name="dataType"/>
    <iact:actionData xml:id="d13">
      <inkml:trace xmlns:inkml="http://www.w3.org/2003/InkML" xml:id="stk13" contextRef="#ctx0" brushRef="#br0">11569 14409 284 0,'-3'8'107'1,"-3"3"-83"0,-12 7-5 1,9-7-6 7,-9 5-12-2,-15 2-1 1,-11 3 0 1,-10 1 0-3,-11-4 0 3,-7 3 0-8,-2-5 0 3,-3 3 4 4,-1-9 2 0,4-2 4 1,-1-3 1-2,13 1-1 1,5-6 1-1,10-6 0 1,5-1 1 1,9-9 0-3,6-11 0 2,7-15-6-2,2-14-4 2,3-12-1 0,3-15-1-1,-3-20-3 1,0-5 0-1,3-1-3 2,0 4 1-3,3 4-4 5,3 11 1-7,3 8 4 5,3 13 4-3,0 11 1 2,0 8 2 0,0 13-2-2,0 5 2 1,-3 8-2 0,1 6-1 2,2 4-2-2,5 9 4 8,10 5 2-9,15 5 1 3,18 1 0-3,14-1-3 3,13 0-2-2,5 3 3 1,6-3 2-1,7-2-2 3,-1 0 0-5,-3-3 1 2,-5 2 2 1,-7 1-5-1,-9-3-3 0,-8 0 1 2,-12 3 0-3,-13 2-2 3,-5 11 0-1,-9 18-1-1,-6 24 3 0,-6 19 0 1,-3 18 3-1,-3 17-1 1,0 4 2-2,-3 3 15 3,0 0 9-2,0-5-8 2,3-14-1-3,3-12-8 4,-1-6-2-5,1-11-4 2,3-5-3 1,-3-13 0 0,0-10 1-1,0-12 1 0,-3-7 3 1,-3-5-5 0,-9-11-1 1,-9-8-7-3,-8-6 0 1,-7-7-4 1,-9-3 2-1,-11 0-2 1,-10 0 2-1,-8 1 0 0,-4-1 3 1,-8 0-1 1,-3 0 2-3,2 0 1 4,1 3 2-5,11 0-6 2,16 2-2 1,8 3-5 0,13 0-2-1,11 0 1 1,12 0 2-1,15-5-38 1,12 0-16 1,17-11-58 5</inkml:trace>
    </iact:actionData>
  </iact:action>
  <iact:action type="add" startTime="18811">
    <iact:property name="dataType"/>
    <iact:actionData xml:id="d14">
      <inkml:trace xmlns:inkml="http://www.w3.org/2003/InkML" xml:id="stk14" contextRef="#ctx0" brushRef="#br0">10119 11613 204 0,'3'-8'77'1,"0"5"-60"-1,0 0 8 1,-3 3 2 12,0 0-14-12,0 0-4 14,0 0-11-9,0 0-1-5,0 0 1 14,0 0 3-14,0 0 4 0,0 6-2 12,0-1-2-12,0 0 11 14,0 3 4-14,0-3 5 0,0 1 4 13,0-1-2 1,0-2-2-14,0-3 0 0,0 0-1 13,0 0 2-7,0 0 3-6,0 0-2 13,0 0-2-13,0 0-9 14,0 0-5-14,0 0-7 19,0 0-2-14,0 29-4 10,0 18-1-8,3 17 1 2,3 10 4-5,9 5 3 3,3 1 0-1,3-9-1 0,2-7-2 2,7-14-1-5,3-13-16 4,6-16-5 0,-4-16 12 0,1-18 6 0,-6-16 5-1,-6-11 1 0,-9-7 4 3,-7-3 2-5,-5 5-7 4,-3 10-1-3,-3 9-2 2,0 10-1-1,3 11-1 2,3 12-1-3,6 7 1 2,3 2 4 0,3-3-1-1,0-3-1 3,3-4 5-5,0-6 1 2,3-8 6 1,2-8 3 0,1-3 11-1,0-7 8 0,0-3-4 0,0-3-3 1,0 0-11 0,2 1-3-1,4 1-7 4,3 4-2-8,3 2-13 6,-1 0-7-2,1 1-55 1,0-1-26-1,2 5-54 9</inkml:trace>
    </iact:actionData>
  </iact:action>
  <iact:action type="add" startTime="19647">
    <iact:property name="dataType"/>
    <iact:actionData xml:id="d15">
      <inkml:trace xmlns:inkml="http://www.w3.org/2003/InkML" xml:id="stk15" contextRef="#ctx0" brushRef="#br0">11012 12041 144 0,'-12'-5'55'1,"6"2"-43"0,3 3 23 3,3 0 7 6,0 0 2-5,0 0 3 2,0 0-9 2,0-2 0-3,0 2-22 3,0 0 6-8,0 0 2 4,0 0-1 3,0 0 0 0,0 0-8 0,0 0-2-1,0 0-5 3,0 0 0-6,0 0-5 4,0 0 0 0,0 0-1 0,0 0 1-1,0 0-2 1,0 0-1-1,0 0 1 4,0 0-1-5,0 0 2 2,0-3 1-3,0 0-4 5,0-2-1-1,3 0 3-6,0-3 3 5,0 0 1 1,3-3 0-1,3 1-3 1,0-1-2-5,3 3-4 6,6 3-2-1,0 2 0 3,3 3 4 1,-1 3-1-12,4 5 1 0,0 0 0 6,0 2 0 1,-3 1 0-1,-4 2 0 3,-5 3 0-5,-9 5-2 2,-9 6 3 1,-8 2 2-1,-13 3-5 1,-9-3 1-1,-3-3-6 1,1-2 1 0,2-3 4 0,9-2 2-2,6-4 2 4,6 1 2-5,6-2 5 3,12-4 4 0,9 3-6-2,9-2-1 2,9 0-2 0,6-4 1 0,8 1-9 0,7 0-3 0,0 0-24-2,-1 0-11 2,-5-2-63 0,-7-6-26-2,-8-8 23 9</inkml:trace>
    </iact:actionData>
  </iact:action>
  <iact:action type="add" startTime="20338">
    <iact:property name="dataType"/>
    <iact:actionData xml:id="d16">
      <inkml:trace xmlns:inkml="http://www.w3.org/2003/InkML" xml:id="stk16" contextRef="#ctx0" brushRef="#br0">10789 11576 220 0,'15'-8'82'1,"-12"8"-64"0,0-3-4 14,-3 3-6-14,0 0-5 0,3 0 3 13,0 0-5-13,0 0-3 13,-3 0 1-13,0 0 0 0,3 3 1 13,-3-3 15-13,0 0 10 14,0 0 4-14,0 0 3 13,0 0-9-13,0 0-3 14,0 2-1-9,0 1 0-5,0 2-10 14,0 0-5-14,0 6-3 0,0 13 1 13,3 18-1 1,3 14 2-14,-3 7 2 0,-3-2 4 13,-3 0 0-13,-9-3 0 14,-9-5-5-14,-6-8-1 13,-6-8-6-7,-2-13-2-6,-1-11-7 13,0-10-3-13,3-8 4 14,4-6 4-14,5-5 4 14,6 0 4-14,3 0 6 13,3 0 6-13,6 3 2 14,0 3 3-14,3 2-10 13,0 2-4-7,0 1-25-6,-3 2-9 14,-3 1-56-14,-2 2-21 13</inkml:trace>
    </iact:actionData>
  </iact:action>
  <iact:action type="add" startTime="21013">
    <iact:property name="dataType"/>
    <iact:actionData xml:id="d17">
      <inkml:trace xmlns:inkml="http://www.w3.org/2003/InkML" xml:id="stk17" contextRef="#ctx0" brushRef="#br0">10265 13338 280 0,'42'-61'107'0,"-13"26"-83"1,19-12-1 4,-21 28-3 5,12-2-19-4,11 3-2 0,16 4 0 2,8 14 0 0,6 11 1 0,4 13-5-7,2 15 1 5,6 20 2 2,1 25 1 0,-4 22 1 0,-9 11 0-2,-11 10 15 5,-13-3 7-7,-17-5-2 3,-18 0 1 2,-15 3-12-3,-18-11-3 2,-21-8-2 0,-17-8 0 0,-13-7-11-2,-14-12-3 4,-19-17-11-4,-5-25-1 0,-3-21 11 3,6-21 6-2,6-18 10 1,8-19 7-1,13-35 7 1,14-20 3-1,13-24 2 1,14-17 2 0,15-10-10 2,15-5-4-6,15 14-5 3,15 9-2 1,20 22-12 0,19 21-3-1,26 29 0 1,18 30 1 0,15 33 6-1,9 43 3 3,-6 40-4-5,-12 31-1 2,-21 32 13 1,-29 11 8 0,-25 45 2-1,-38-16-1 1,-30-16-12-1,-29-24-5 1,-19-32-27 0,-14-34-12-2,-3-34 9 5,-6-35 6-7,-4-34 24 4,1-24 11 0,15-26 7-1,14-30 4 0,16-23-17 2,17-11-6-2,21-11-19 1,24 9-5 0,30 10-71-2,32 13-31 1,51 27 12 9</inkml:trace>
    </iact:actionData>
  </iact:action>
  <iact:action type="add" startTime="27950">
    <iact:property name="dataType"/>
    <iact:actionData xml:id="d18">
      <inkml:trace xmlns:inkml="http://www.w3.org/2003/InkML" xml:id="stk18" contextRef="#ctx0" brushRef="#br0">7092 7395 360 0,'18'-24'134'1,"-24"19"-104"0,-15-6-6 12,0 9-11-12,-17-1-14 14,-31 0 1-14,-20 6 0 14,-15 5 0-14,-15 8 0 15,-3 2-3-15,2 4 2 5,1-1 1 3,-3 0 2-3,3-3-1 1,3-4 2 1,3-9-7-1,3-2-1 1,9-9-27 1,11 1-9-3,16-6-67 11,15-4-63-11,29-9 54 1</inkml:trace>
    </iact:actionData>
  </iact:action>
  <iact:action type="add" startTime="28478">
    <iact:property name="dataType"/>
    <iact:actionData xml:id="d19">
      <inkml:trace xmlns:inkml="http://www.w3.org/2003/InkML" xml:id="stk19" contextRef="#ctx0" brushRef="#br0">16203 6194 272 0,'24'-50'104'1,"-21"28"-81"0,-6-4 3 0,0 15-6 11,-6 1-16-11,-12 2-1 14,-5 5-5-9,-10 6-2-5,-12 5 3 14,-8 5 0-14,-16 6 1 0,-8-1 0 13,-9-2 2-13,-16-3 1 14,-17-7 3-14,-3-12-3 15,-12-7 0-15,0-6-1 14,9-7 1-14,6-3-37 13,6-3-17-10,18 0-67 12</inkml:trace>
    </iact:actionData>
  </iact:action>
  <iact:action type="add" startTime="33448">
    <iact:property name="dataType"/>
    <iact:actionData xml:id="d20">
      <inkml:trace xmlns:inkml="http://www.w3.org/2003/InkML" xml:id="stk20" contextRef="#ctx0" brushRef="#br0">15897 8940 228 0,'-9'-8'85'1,"-6"3"-66"0,-15 5-6 0,12 3-6 11,-12 2-10-11,-11 3 2 14,-10-3-1-14,-17 3 0 13,-10 3 2-13,-11 2 0 0,-6-2 2 0,-9-4 3 12,-6 1 2 3,-4-8 5-15,-2-10 3 13,-6-6 0-7,0-8 1-6,6-13 0 13,3-16 0-13,6-16-2 14,12-5 1-13,17-2-6-1,19-22-1 14,17-11-4-14,27-2-1 13,24-16-6-13,24-10 0 14,20 4-4-14,22 1 2 14,20 2-2-11,12 24 2-3,18 19 1 14,12 26 2-14,6 30-4 13,15 33 2-13,-9 33 0 14,-1 17 2-14,-2 31 1 13,-15 17 3-13,-24-2-1 14,-26-3-1-14,-28 0 3 13,-26-2 2-7,-30-6 7-6,-27-5 4 14,-20-8-6-14,-25 1-1 0,-23 4-18 12,-6 3-9-12,-9 3-62 16,-3 5-27-16,6-8-3 13</inkml:trace>
    </iact:actionData>
  </iact:action>
  <iact:action type="add" startTime="35757">
    <iact:property name="dataType"/>
    <iact:actionData xml:id="d21">
      <inkml:trace xmlns:inkml="http://www.w3.org/2003/InkML" xml:id="stk21" contextRef="#ctx0" brushRef="#br0">17031 8498 436 0,'-54'16'0'0,"-26"11"-3"7,47-9 2 0,-29 11-4 2,-7 6 1-3,-8 4 2 4,-7-1 3-4,-2-1 0 4,-6-6-5-9,8-4 0 3,4-9 4 2,0-10 4 1,-1-13 3 2,7-16 3-2,5-19-1 2,19-15 2-2,17-22 3 0,21-13 3 3,24-19 0-6,24 1-1 4,14-1-6-1,22 1-4 1,20 18-6-1,12 29 0 1,9 35-7 0,18 36-3-1,-3 40 1 3,6 43 0-6,-6 29-1 5,-21 23-1-3,-26-4-10 2,-31-7-4-1,-35-1-13 1,-35-14-6 0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8:43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98">
    <iact:property name="dataType"/>
    <iact:actionData xml:id="d0">
      <inkml:trace xmlns:inkml="http://www.w3.org/2003/InkML" xml:id="stk0" contextRef="#ctx0" brushRef="#br0">6967 9462 232 0,'-24'-30'88'1,"-6"17"-69"0,-32-3-5 3,32 14-7 3,-38 2-5 1,-28 0 3-1,-35 2-2 1,-38-2 0 1,-40 3-1-1,-35 2-2-7,-29-2 3 5,-19-3-2 2,-6 3-1-1,3-6 3-1,4-2 0 1,5-1-1 1,12-2 1-1,6 0 7 2,15 0 5-2,24 3-3 0,9 0 1 1,35 5-6 0,25 0-2-1,38 0-2 3,20 3-3-5,25-3-24 2,20 0-9 1,19-3-40-1,8 0-17 0,18-7 2 9</inkml:trace>
    </iact:actionData>
  </iact:action>
  <iact:action type="add" startTime="4242">
    <iact:property name="dataType"/>
    <iact:actionData xml:id="d1">
      <inkml:trace xmlns:inkml="http://www.w3.org/2003/InkML" xml:id="stk1" contextRef="#ctx0" brushRef="#br0">2276 9194 236 0,'-3'58'90'1,"-3"-7"-70"0,-6 44 6 4,3-47-3 2,0 36-7 1,-3 22 3 1,-6 13-4-1,4 3-1 0,-13 18-8-2,6 19-4-5,-3 13-1 4,6 26-1 3,-3 22 0-1,13 15 2 1,-4 9 1-1,3-9 5 1,-3-15 3-1,3-24 11 3,-3-30 8-5,3-17-2 3,-9-17 0 0,6-21-11-1,0-18-3 0,6-19-8 1,3-16-4 0,-3-16-4-1,4-7 1 1,2-6-34-1,8-19-83 9,22-15-1-10,3-19-16 9</inkml:trace>
    </iact:actionData>
  </iact:action>
  <iact:action type="add" startTime="5264">
    <iact:property name="dataType"/>
    <iact:actionData xml:id="d2">
      <inkml:trace xmlns:inkml="http://www.w3.org/2003/InkML" xml:id="stk2" contextRef="#ctx0" brushRef="#br0">291 10306 196 0,'-18'79'74'1,"24"-13"-58"0,-3 27 14 2,6-59 3 5,2 6-17 0,7 2-4 0,3 0-5-1,9-5-2 0,3-7-3 2,8-12 3-8,7-13 4 5,3-13 6 1,-10-10 3 0,1-11-5 2,-6-14-3-3,-7-2-5 2,-8 6-2-1,0 7-3 0,-9 8-1 1,12 32-6 7,12 16 2-6,-4 8 0-1,7 7 3-1,0 6 1 1,-7-2 1-2,-2-6 0 1,-9-8 2 1,3-11 3 0,3-10 7 0,-7-10 4-2,4-12 14 3,3-9 8-1,-9-12-7-1,6-4-1-1,-3-6-17 3,5-6-8-3,-2-2-25 3,3-2-10-3,6-1-53 3,-1 11-22-3,4 3-31 9</inkml:trace>
    </iact:actionData>
  </iact:action>
  <iact:action type="add" startTime="5655">
    <iact:property name="dataType"/>
    <iact:actionData xml:id="d3">
      <inkml:trace xmlns:inkml="http://www.w3.org/2003/InkML" xml:id="stk3" contextRef="#ctx0" brushRef="#br0">1651 10967 400 0,'-21'69'148'1,"6"-40"-115"0,-6 3 2 2,15-24-8 5,-3 5-63-1,6-3-22 0</inkml:trace>
    </iact:actionData>
  </iact:action>
  <iact:action type="add" startTime="5969">
    <iact:property name="dataType"/>
    <iact:actionData xml:id="d4">
      <inkml:trace xmlns:inkml="http://www.w3.org/2003/InkML" xml:id="stk4" contextRef="#ctx0" brushRef="#br0">3693 8305 200 0,'-6'-5'74'1,"0"13"-58"0,-12 10 20 3,6-4 5 3,-9 9 1 1,3 7 2 0,-2 7-18 0,5 2-7-2,3 6-12 4,9 0-3-9,-3-5 0 3,12 0-2 4,6-11 1-1,6-11-4 1,-4-10 0 0,7-13-4-1,3-14 1 0,-9-4-3 1,-3-1 0 0,3 8 1-1,-3 21-3 9,12 19 1-10,5 8 2 3,7 2 3-3,-6 3 4 3,3-8 2-2,5-8-4 1,-8-10 1-1,3-14-7 2,-1-12 0-3,4-15 5 2,-6-12 6-1,3-3 13 1,-4-3 9-1,1 9-11 2,-6 2-3-4,6 5-15 5,3 6-5-4,5 4-67 2,10 12-27 1,-4 2-17 3</inkml:trace>
    </iact:actionData>
  </iact:action>
  <iact:action type="add" startTime="6344">
    <iact:property name="dataType"/>
    <iact:actionData xml:id="d5">
      <inkml:trace xmlns:inkml="http://www.w3.org/2003/InkML" xml:id="stk5" contextRef="#ctx0" brushRef="#br0">4687 8599 312 0,'0'21'115'0,"3"3"-89"1,3 10 8 5,-3-18-4 0,3 3-18 3,3 5-7-3,3-1-3 2,-6 1 0 1,0 0-1-3,-6-3-31-5,-9-2-13 8,-9-1 6-3,-9-2 7 0,-9-3 21 3,-5 3 11-3,8 3 19 3,3-1 10-2,9 3-1 0,9 3 2 1,24 5-14 1,18 6-3-2,21-4-25 1,11-1-10-2,13-9-125 9</inkml:trace>
    </iact:actionData>
  </iact:action>
  <iact:action type="add" startTime="7065">
    <iact:property name="dataType"/>
    <iact:actionData xml:id="d6">
      <inkml:trace xmlns:inkml="http://www.w3.org/2003/InkML" xml:id="stk6" contextRef="#ctx0" brushRef="#br0">4238 9329 272 0,'0'82'104'0,"0"-5"-81"1,-3 42 12 4,3-63-2 3,-3 23-9 0,-3 11-2-1,0-3-8 1,-6-10-4 0,3-6-5 0,3-10-4-7,0-8 0 4,3-10 1 4,0-12 3-2,0-4-13 0,0-9-7 3,3-7-32-4,0-11-15 0,-3-5-69 9</inkml:trace>
    </iact:actionData>
  </iact:action>
  <iact:action type="add" startTime="7380">
    <iact:property name="dataType"/>
    <iact:actionData xml:id="d7">
      <inkml:trace xmlns:inkml="http://www.w3.org/2003/InkML" xml:id="stk7" contextRef="#ctx0" brushRef="#br0">2026 10933 340 0,'-12'-8'126'0,"12"8"-98"1,6 0 6 7,-6 0-6-4,12 0-23 4,3 0-4 0,20 0 2 0,16 0 3-2,9-3-3 3,5 0-2-8,12 1 0 6,-5-1-8-1,8 0 0 5,-5-2 9-6,2 0 6 4,-5-3-10-2,-1-3-5 2,0-2-48-4,10-3-19 3,-1 3-66 6</inkml:trace>
    </iact:actionData>
  </iact:action>
  <iact:action type="add" startTime="7650">
    <iact:property name="dataType"/>
    <iact:actionData xml:id="d8">
      <inkml:trace xmlns:inkml="http://www.w3.org/2003/InkML" xml:id="stk8" contextRef="#ctx0" brushRef="#br0">3612 10996 344 0,'9'-16'129'0,"-3"3"-100"1,9-13-15 4,-6 7-12 4,3-10-17-1,9-8-3-1,12-11 1 2,8-13 2-3,16-10 9 2,8-6-3-7,10 11-2 4,5 11 2 3,6 7 0 0,7 16 8 1,2 22 2-2,-3 28-6 1,0 32-2 3,-11 19 4-7,-16 24 1 6,-14 15 8-3,-24 6 6-1,-18 8 0 2,-27-6 3-2,-12-10-6 2,-21-13-3-1,-11-14-1 1,-15-16 1-1,-10-20-1 2,-14-17 2-3,-12-15 5 4,6-24 2-5,3-22 15 4,11-20 8-3,10-14-4 2,17-16 0-1,16-23-7 1,17-1-4 0,24-5-8-1,18 1-1 3,15 4-10-5,24 17-4 3,14 12-7-1,27 14-2 0,7 21-22 1,11 16-6-1,9 26-60 1,12 35-27 0,3 34-18 5</inkml:trace>
    </iact:actionData>
  </iact:action>
  <iact:action type="add" startTime="8236">
    <iact:property name="dataType"/>
    <iact:actionData xml:id="d9">
      <inkml:trace xmlns:inkml="http://www.w3.org/2003/InkML" xml:id="stk9" contextRef="#ctx0" brushRef="#br0">4624 10165 272 0,'-11'27'104'1,"-16"5"-81"0,-24 50 5 3,18-19-4 3,-17 27-14 1,-16 32-1-1,-14 7 8 2,-6 4 4-1,-4 4-11 1,10-12 1-8,12-20 0 3,14-20 0 6,12-19 1-6,7-16-13 4,11-15-6-1,30-56-59 8,9-43-83 2</inkml:trace>
    </iact:actionData>
  </iact:action>
  <iact:action type="add" startTime="8446">
    <iact:property name="dataType"/>
    <iact:actionData xml:id="d10">
      <inkml:trace xmlns:inkml="http://www.w3.org/2003/InkML" xml:id="stk10" contextRef="#ctx0" brushRef="#br0">4002 10403 352 0,'24'64'132'1,"-9"-6"-103"0,12 19 34 6,-9-40 7-2,6 16-22 3,2 10-7 0,7 11-27-1,6 0-8 0,8 6-5 2,4 5-10-9,6-1-4 7,2-4-44 0,1-6-18 3,11-6-67 2,9 1-73-4,-2-16 72-1</inkml:trace>
    </iact:actionData>
  </iact:action>
  <iact:action type="add" startTime="12425">
    <iact:property name="dataType"/>
    <iact:actionData xml:id="d11">
      <inkml:trace xmlns:inkml="http://www.w3.org/2003/InkML" xml:id="stk11" contextRef="#ctx0" brushRef="#br0">1160 10313 244 0,'0'-29'90'1,"0"19"-70"13,-6 2-5-13,6 8-6 0,0 0-13 13,6-3-1-13,-6 3-9 14,0 0-4 0,3 13 7-14,6 6 4 5,0 7 5-5,0 11 3 13,-9 6 2-13,0-1 3 14,-9 6-1-14,-3-3 2 14,-6-6 0-14,-9-2 1 13,3-5-2-13,-6-5 1 14,-2-6-6-14,-7-8-3 13,6-8-6-7,-5-5 0-6,8-8 4 14,0-7 2-14,9-9 10 13,3-3 7-13,6 6 13 14,4 3 6-14,-1 7-19 13,6 8-9-13,-6 17-6 0,0 7-2 13,-3 8 2-13,-9 8 0 14,-12 0 0-9,-5-3 0-5,-10-10 0 14,3-13 2-14,-5-17 5 19,8-9 6-13,3-9 19 1,4-16 10-1,11-16 2 1,6-12 1 1,15-4-25-3,3 1-9 2,12 2-17-1,6 6-6 0,11-1-41 1,1 6-15-1,21 5-95 8</inkml:trace>
    </iact:actionData>
  </iact:action>
  <iact:action type="add" startTime="13326">
    <iact:property name="dataType"/>
    <iact:actionData xml:id="d12">
      <inkml:trace xmlns:inkml="http://www.w3.org/2003/InkML" xml:id="stk12" contextRef="#ctx0" brushRef="#br0">3967 8244 264 0,'-6'-29'99'1,"3"24"-77"0,0 5-7 9,-3 37-16-1,3 21-3-1,-3 27 1-1,3 21 3 3,-6 0 0-5,0 2 2-4,-3-7 1 8,0-17-1-4,3-15 1 3,3-16-7-1,12-24-15 9,9-16-5-10,9-15-43 9,3-14-56-4,8-5 29-7</inkml:trace>
    </iact:actionData>
  </iact:action>
  <iact:action type="add" startTime="13565">
    <iact:property name="dataType"/>
    <iact:actionData xml:id="d13">
      <inkml:trace xmlns:inkml="http://www.w3.org/2003/InkML" xml:id="stk13" contextRef="#ctx0" brushRef="#br0">4220 8477 284 0,'-63'0'107'0,"18"3"-83"1,-20 5-5 4,35 0-6 2,-8 0-12 3,-1 0-1-4,0-3-53 5,6 0-24-7</inkml:trace>
    </iact:actionData>
  </iact:action>
  <iact:action type="add" startTime="13745">
    <iact:property name="dataType"/>
    <iact:actionData xml:id="d14">
      <inkml:trace xmlns:inkml="http://www.w3.org/2003/InkML" xml:id="stk14" contextRef="#ctx0" brushRef="#br0">4410 8895 272 0,'15'0'101'0,"-6"3"-78"1,3 0-5 7,-3-3-7-4,9 2-12 4,-6-2 1 0,5 0-2-1,4 0-2 2,-6-2 3-2,0-1-11-6,-3-2-4 6,-3-1 3 0,-3-2 3 2,-3 0 8-4,-3 1 3 2,-3-1-2 2,-3 0 1-5,0 0 2-3,-3 0 1 14,3 3-4-14,-3 2 1 13,-3 0-2-7,3 1 0-6,3-1 2 13,0 0 2-13,3 3 1 17,0-2 3-12,0-1-1 2,3 3 0-1,0-3-3 1,0 3 1-4,-6 0-4-3,6 0 0 16,0 0-4-16,0 0 1 13,0 0 0-13,0 0 2 0,0-2 1 13,0 2 3-13,-3 0-1 13,3 0-1-13,0 0-2 14,0 0-1-14,0 0-5 13,0 0 0-13,0 0 2 14,0 0 1-14,0 0 0 14,0 0 4-9,0 0 0-5,0 0 3 14,0 0-1-14,0 0-1 13,0 0 3-13,0 0 0 14,0 0-6-14,0 0 0 13,0 0-10-13,0 0-2 14,0-3-21-14,0 3-9 14,0 0-29-9</inkml:trace>
    </iact:actionData>
  </iact:action>
  <iact:action type="add" startTime="14363">
    <iact:property name="dataType"/>
    <iact:actionData xml:id="d15">
      <inkml:trace xmlns:inkml="http://www.w3.org/2003/InkML" xml:id="stk15" contextRef="#ctx0" brushRef="#br0">3883 8525 176 0,'42'-21'68'1,"-9"15"-52"0,20 1-1 12,-23 5-4-12,9 3-10 14,8 2 0-9,4 0-52-5,0 1-23 14,-1 2 9-14,-8 0 7 13</inkml:trace>
    </iact:actionData>
  </iact:action>
  <iact:action type="add" startTime="14572">
    <iact:property name="dataType"/>
    <iact:actionData xml:id="d16">
      <inkml:trace xmlns:inkml="http://www.w3.org/2003/InkML" xml:id="stk16" contextRef="#ctx0" brushRef="#br0">3865 8276 344 0,'-8'-21'129'1,"8"24"-100"0,-3 13-13 0,3 5-11 11,0 16-7-5,3 18 3-6,5 25 0 13,1 10-1-13,0 2 1 14,-3-7-1-14,0-8 2 0,0-11-1 13,0-13-1-13,-3-14 1 13,3-12 1-13,3-14-14 14,-3-13-7-14,3-11-30 13,0-4-11-7,-3-7-15-6,0-1-4 14,0-1-6 1</inkml:trace>
    </iact:actionData>
  </iact:action>
  <iact:action type="add" startTime="14888">
    <iact:property name="dataType"/>
    <iact:actionData xml:id="d17">
      <inkml:trace xmlns:inkml="http://www.w3.org/2003/InkML" xml:id="stk17" contextRef="#ctx0" brushRef="#br0">4666 7694 280 0,'9'-8'104'0,"-9"19"-81"1,0 39-2 3,0-5-7 3,0 24 1 1,0 31 4-1,0 22-9 1,-6 16-3 0,-3 2-5 1,-3-13 1-9,-3-11 0 6,6-10 1 3,-5-16 0-4,2-16-2 4,3-13-2-3,0-16 1 2,3-11 1-1,0-10 8 3,0-16 5-4,-3-16-5 1,-12-13-3 2,-9-11-13-3,-8-15-6 4,-10-9-1-4,-5-5 2 0,-10 0 7 3,-2 11 4-2,-1 16-4 1,-5 15 1-2,5 17 3 3,10 15 4-2,5 8 10 2,9 8 5-4,7 0 2 7,14 0-1-8,9-2-4 3,3-1-2 1,6-2-6 0,6 0-3-1,6-3-2 0,-6-5-3 2,3 0-19-2,0-6-8 2,-3 1-17-4,0-6-5 2,-3-5-1 1,-3-5 1 0,0-6 21 0,3-10 11-1,3-11 15 1,3-10 9-1,0-8 6 2,0-6 4-3,-3 3 0 5,0 3-1-7,-3 2-6 3,0 9-2 1,0 2 11 0,0 5 7-1,8 3-2 0,-5 5 0 1,6 3-9 0,9 2-2 1,3 1-7-3,3 5-4 0,15 2-4 4,8 6 1-4,-2 5 1 2,11 13 2-1,1 11-3 1,8 5-2-2,-8 13 2 5,2 16 2-6,-2 6-2 6,-15 2 0-7,-10-8 1 3,-5-8 2 1,-21-5 5-1,-9-2 4 1,-15-6 2-1,-11-5 5 1,-7-3-10 0,-12-11-2 1,4-7-4-3,-7-9-2 1,0-4 3 1,4-3 0-2,5-6-1 2,9 0 1 0,7-5-2 0,8-5-1-1,6 0-13 1,9-3-4-1,-3 1 0 4,3 1 0-7,3 4-6 4,-3 2 0-1,-3 3-4 1,-3-1 2 0,-3 4 7-1,0-1 6 0,0-2 5 1,3 0 2 1,0-3 5-3,1-3 2 1,-4 1 0 1,0-3 1-1,-3 2-4 1,-6 1-2-1,-3 5 2 1,-6 5 0 0,-11 13 3 0,2 21 3-1,0 22 9 2,7 8 5-3,11 2-5 1,6 3-3 0,15-1-2 0,15 1 1 1,6-8-1 0,14-5 0 0,13-8-5-1,20-6-3 2,4-10-16-3,8-6-5 1,7-5-78 1,8-7-35-1,-18-14 24 8</inkml:trace>
    </iact:actionData>
  </iact:action>
  <iact:action type="add" startTime="16884">
    <iact:property name="dataType"/>
    <iact:actionData xml:id="d18">
      <inkml:trace xmlns:inkml="http://www.w3.org/2003/InkML" xml:id="stk18" contextRef="#ctx0" brushRef="#br0">785 9967 176 0,'41'-103'66'1,"-20"58"-52"0,21-43 19 2,-12 33 6 6,2-22-9-1,19-34-2-1,17-21-14 2,22-16-6-4,14-24-5 7,24-3-3-12,24-10 1 4,11 5-6 3,19 8 1 0,20 2 0 1,13 28-1 0,17 20 4 0,21 27 0 0,15 28-2-1,21 23 2 2,5 30-1-3,1 38-2 1,3 40 3 1,-10 15 0-1,-8 35-2 1,-21 23 2-1,-18 33-1 0,-27 23 0 1,-23 37 2 0,-18 24 2-1,-34 8-3 3,-28 13 0-6,-34 0 5 5,-29-15 2-1,-36 12 6-1,-33-5 3-1,-36 6-6 2,-29 5-3 0,-36-11-3 0,-45 0-3 1,-29-18-4-4,-40-11-2 2,-20-16-11 11,-23-15-3-17,-25-14 3 8,-14-24 5-5,-10-31 7 2,-8-35 3 3,-6-26 13 3,5-38 5 0,-59-33 16-10,36-49 7 5,24-44-5-4,20-30-1 5,31-44-5 4,14-45-3-8,27-40-9 3,29-45-5 2,28-32-24-1,44-21-9 8,39-19 0-15,44-2 2 3,39 3 10 2,51 7 3 2,36 17 2 0,35 23 1-1,51 40 0 0,47 44 3 1,51 46-18 3,48 53-4-5,53 66-42 2,30 63-18-2,0 48-18 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08:05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57">
    <iact:property name="dataType"/>
    <iact:actionData xml:id="d0">
      <inkml:trace xmlns:inkml="http://www.w3.org/2003/InkML" xml:id="stk0" contextRef="#ctx0" brushRef="#br0">13947 3125 208 0,'-9'-8'77'1,"0"8"-60"0,-9 0-5 0,12 0-4 0,-9 2-9 10,-5-2 0-10,-4-2 1 15,-6 2 2-15,-3-5-1 14,-2 5-3-14,-4-6-1 0,0 4 2 13,-5-1 2-13,-4 3 0 13,-3 0-1-13,-5 0 9 14,-10 0 4-14,-5 0-6 13,-12 0-2-13,-1 3 1 14,1-3 1-9,-3 0-6-5,-7 0-2 14,1 2 6-14,-3-2 4 14,-6-2 2-14,-13-1 1 0,-5 3-6 12,3-3-4-12,-6-2 1 14,0 2 0-14,-3 1-1 13,0-1 1-13,-12-5 0 20,0 3 3-20,-6-6-3 14,-5 1-2-14,-1-1 0 0,0 3-1 13,9 3 0-13,6-3 0 13,9 8 4-13,6 0 2 14,6 3 9-14,3 2 4 14,0 0-7-14,8-2-4 13,7 7-5-8,9-7 0-5,-9 8-2 14,20-9-1-14,19 4 1 16,11-1 1-16,15-5-19 14,9 2-8-14,36 9-199 14,18-11 89 1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9:01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58">
    <iact:property name="dataType"/>
    <iact:actionData xml:id="d0">
      <inkml:trace xmlns:inkml="http://www.w3.org/2003/InkML" xml:id="stk0" contextRef="#ctx0" brushRef="#br0">20415 6649 172 0,'-30'-16'66'1,"4"6"-52"0,-13-4 3 0,21 9-2 14,-9 0-8-6,-6 2 1-2,-2 0-1 1,-10 1 1-1,-14 2-4 1,-13-3 2-7,-11 3 0 4,-15-5-5 5,-13 2 0-4,-11 1 3 2,-9 2 2-1,-5-3 4 3,-7 0 1-4,-9 1-1 2,-12 2-1-2,-11-6-3 3,-10 4-1-3,-9 2-6 2,-11 8 1-1,-6-6 0 1,-4 11 0 0,4 1 2-1,-3-1 1 3,-3 3-4-5,-1 0 1 1,1 0-2 3,-12 2 0-2,3 1 2 2,-4 2 0-3,1 0 0 2,-9 3 0-1,6-3 0 2,-3 3 0-3,3-8 0 3,8-1 2-3,13 1-1 1,9 0-1 1,11 0 1 0,15 0-1-1,7-3 0 1,5-5 0 0,3-5 0 0,4-3 2 1,2-8-10-4,9-5-2 1,-30-9-6 2,13-1-1 0,20-1 8-1,21-3 2 1,17-2 2-1,22 5 1 1,24 6 5 1,5-11 3-3,9-6 14 3,10-10 6-4,2-7-4 3,3-9 1 0,3-5-10 0,4-1-2-1,-7-12-5 1,6 0-3 0,0-6 0-1,6 0 1 3,3 11-3-5,4-5 0 1,5-3 1 3,6 2 0-3,0 1 0 3,3 2 0-2,0 3 0 0,-3-5 0 2,0-6 0-2,-6 6 2 0,3 5-3 4,0 8 0-7,3 5 1 4,0 11 0 0,3 2 0-1,6 3 2 1,2 5 1 0,7 6 3-1,9 5-3 1,15-3-2 1,11 8 0-4,10 3 1 1,17 2-1 4,18 4 2-4,19 4-4 3,19 3-2-2,28 5 2 0,21 6 0 1,17 2-2 1,15 3 2-3,19 0 1 6,14 3 0-10,3-6-3 15,11 6 0-16,10-6 4 12,3 0 3-10,6-5-3 7,3-5-1-7,-1 0 0 5,4 2 0 0,-6-10 0-1,-3 0 0 7,-6-1 0-13,-10-7 0 4,1 0-3 10,0 0 2-11,-3 0 1 3,-9-3 2 0,0 3-1 1,-15-3 2-4,-8 3-4 6,-10 8 0-5,-15-3-1 4,-11 13-2-2,-13 3 3 0,-8 11 0 0,-6 10-8 2,-13 16-4 0,-5 16 0-3,-9 13 0 4,-15 5 8-4,-6 1 4 1,-15 7 2-1,-8 14-1 1,-10-6 1 1,-9 0-1-1,-8 9 0 2,-13 1 0-2,-8 1 4 0,-9-8 2 0,-7-10-5 4,-5-4 0-7,-9 1 1 4,-6 0 1 0,-3 2-1-2,-9-2 1-5,-9-8-7 13,-9-6 1-13,-18-2 7 14,-20-8 7-14,-25-8-1 14,-17-8 2-14,-33-16-7 13,-21-8-1-13,-26-7-2 0,-16-6 1 14,-17-8-2-14,-6-5-1 14,-9-1-10-14,2-4-4 14,-5 5-28-14,3-1-11 13,12 6-54 2</inkml:trace>
    </iact:actionData>
  </iact:action>
  <iact:action type="add" startTime="23372">
    <iact:property name="dataType"/>
    <iact:actionData xml:id="d1">
      <inkml:trace xmlns:inkml="http://www.w3.org/2003/InkML" xml:id="stk1" contextRef="#ctx0" brushRef="#br0">6509 9417 208 0,'-15'-43'79'1,"6"25"-61"0,-6 2 15 3,12 11 3 3,0 2-20 2,-3 6-6-5,0 10-7 2,0 21 0-5,6 24-2 14,0 19 2-14,3 5 2 0,6 5-2 12,-6 3 0-12,3-8-1 14,0-10 1-14,0-11-2 18,0-8 2-14,3-14 2 4,6-7 4-3,5-11-2 2,7-5 1-1,9-11-5 1,9-5 0-6,8-2-1-1,7-4-2 14,11 4-2-14,7 2 1 13,11 5 1-13,18 3 0 14,6 5 0-14,12 0 0 13,12 3 0-13,12-2 2 14,15 1-1-5,11 1-1-9,13-2-2 14,5 1 1-14,13 4 3 14,5 2 3-14,3 0 0 0,1 0 2 12,5 1-4-12,-3-1-2 14,3 0 0-14,4 0 1 13,8 0 1-13,-3 3 1 14,3-5-5-9,3-1 1-5,45 3 0 14,-18-2 0-14,-12-6 0 14,-18-2 0-14,-9-3 0 13,-8-3 0-13,-7-5 0 14,-14-5 0-14,-13-3 0 14,-5-3 0-14,-9-2 0 13,-19 2 0-7,-14 1 0-6,-12 2 2 15,-9-3-1-15,-14-2-1 0,-7 2 3 13,-12-2 2 1,-5-3-7-14,-4-2 0 0,-5-1 2 13,-10 1 4-13,-2-1 3 13,-10 1 3-13,1-4-3 18,-6-1-2-15,-4-4-2-3,1-2-3 14,-6-13 1-14,-3-9-1 13,-6-9-3-13,-7-12 2 14,-5-2-1-14,-9-3-2 14,-6-2 0-14,-5 2 3 13,-4 8-2-13,-3 11-1 14,0 11 0-9,-3 7 3-5,-3 13-5 15,-8 12 2-15,-10 7 0 0,-12 8 2 13,-11 5-1-13,-13 6-1 14,-11-1 0-14,-18-2 3 13,-15-3 0-13,-24-2 3 14,-15-3-3-14,-17-8-2 14,56 3 2-11,-116-16 2-3,-6-1-2 14,-7-1 0-14,-10-1 1 13,-10 3 0-13,-6-3 0 14,-12 8 0-14,-6 5 0 14,-5 1 0-14,-7-1-3 13,-2 6 2-13,-13-3 1 14,4 3 0-9,-4-1-3-5,1 1 2 14,11 0 1-14,7 2 2 13,20 1 1-13,15 2 1 14,12-3-2-6,24 6-2-2,20-3 1 1,25 0-1 0,23 0 0 0,33 2 0 1,30 1 0-3,24-1 0 1,17 1-27 0,15 0-9 1,13 2-55 7,2 11-59-6,9 2 46-4</inkml:trace>
    </iact:actionData>
  </iact:action>
  <iact:action type="add" startTime="26930">
    <iact:property name="dataType"/>
    <iact:actionData xml:id="d2">
      <inkml:trace xmlns:inkml="http://www.w3.org/2003/InkML" xml:id="stk2" contextRef="#ctx0" brushRef="#br0">18632 13944 304 0,'51'-35'112'0,"-27"22"-87"1,-10 8-15 4,-11 5-26 10,-14 39-6-7,-13 30 6-1,-9 40 5 1,-9 41 7 0,-11 46-16-7,-4 37-6 7,-2 21-6-2,-1 24-3 4,1 5 5 5,5-5 6-14,12-8 16 14,10-22 7-14,8-7 15 12,9-27 6-12,3-12 1 11,3-20 2-11,-3-18-13 5,-6-16-6 2,-9-15-2 4,-14-22 0-11,-16-19-3 11,-11-15-2 3,-24-24-1-14,-25-19 0 10,-25-23-2-10,-25-19 1 11,-33-13-4-10,-20-14-1 5,-30-7-9 2,-30-3 0-2,-20 5 3-1,-16 6 2 4,-23 2 6-3,-21 1 3-1,-18-1 3 8,-21-3 1-13,-27-4 3 11,-14 2 1 1,-22 2 1-12,-14 4 2 12,-18-4 10-12,-9 3 5 14,-3 1 8-14,-9 2 5 11,0 13-10-11,-71 13-4 11,53 6 0-10,33-1-1 10,23 1-6 2,25-14-3-13,26-10-3 12,22-13-2-12,29-16-8 12,20-14-2-12,31-10-1 10,26-11 4-10,30-13-4 13,24-10 2-13,21-3 2 11,27-6 1 2,17-15-2-13,18-6 0 3,18-12-3 5,6-14 1-3,21-14-6 1,6-10-1 1,12-13-4 0,18 0-1-2,14 11-1 2,19 10-2 0,14 21 27-1,21 22 14 3,3 18 5-4,18 15 5 1,3 14-15 1,9 16-7-2,11 11-5 5,16 13-4-1,6 10-4-6,14 5 0 2,12 12 2 3,16 7 1-3,11 3 1 5,18 5 2-8,24 5-3 17,11 0 0-19,25 9 1 5,20-4 2-5,24 4-3 0,19-1 0 13,22-5-1-13,25 0-2 10,27 0 5-10,20-3 1 14,24-2 0-14,24 0-2 13,33 2-2-13,23 3-1 14,18 5 4-14,36 6 1 14,15 2-3 0,21 3 1-14,12 5-2 14,11 0-2-14,10 3-2 4,8-5-1 11,-2-6-3-15,-15-3 1 0,-7 1 5 13,-17-3 4-13,-15 0-1 13,-18 0-2 2,-21-3-5-15,-29-5-2 13,-34-5 11-13,-41-8 9 0,-32-3 19 20,-43-3 9-20,-32 1-4 0,-39 4-3 12,-26 4-15-12,-28 5-7 14,-23 7-22 0,-21 11-6-14,-18 11-62 0,-15 19-26 0,-15 9 8 12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49:38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94">
    <iact:property name="dataType"/>
    <iact:actionData xml:id="d0">
      <inkml:trace xmlns:inkml="http://www.w3.org/2003/InkML" xml:id="stk0" contextRef="#ctx0" brushRef="#br0">22567 8811 236 0,'0'0'88'1,"-21"2"-69"0,-29 19 0 12,26-7-7-7,-21 2-8-5,-20 7-3 14,-22 9 2-14,-14 0 0 14,-21 2-1-14,-15 1-4 0,-9-1 1 12,-8-5-4-12,-4-2 1 0,-9-12 0 13,-5-9-1-13,8-12 1 14,-3-15 3-14,3-16 0 20,10-8 1-20,-1-13 8 0,12-16 5 12,15-13-2-12,12-9 1 14,18-12-1-14,14-11 1 14,19-3-4-14,17-7-3 13,19-17-2-13,20 3 0 14,20-8-7-14,16-2-1 14,24-1-9-9,23-2-4-5,16 8 5 14,17 16 5-14,18 13 5 13,9 16 4-13,12 18 0 14,14 21-1-14,7 22 1 13,6 24 1-13,5 23-8 14,10 16-3-14,-4 27 2 14,4 26 2-7,-4 21 0 0,-5 24 4-3,-9 27 0 3,-16 20 3-1,-20 14-3 2,-3 37 0-2,-38-18 3 3,-37-27 1-5,-29-22 3 4,-30-9 1-3,-27-22 3 2,-23-11 4-1,-16-10-4 1,-8-21 2 0,-16-8-7-1,-5-3-3 1,0-5-1-1,-3-3 1 3,-3-5-63-4,2-3-28 0</inkml:trace>
    </iact:actionData>
  </iact:action>
  <iact:action type="add" startTime="18295">
    <iact:property name="dataType"/>
    <iact:actionData xml:id="d1">
      <inkml:trace xmlns:inkml="http://www.w3.org/2003/InkML" xml:id="stk1" contextRef="#ctx0" brushRef="#br0">18504 1265 252 0,'6'-6'93'1,"-3"4"-72"0,3-4 3 2,0 6-5 5,6 0-12 0,6-5-4-1,15 3-5 1,8 2-1 0,16 0 2-1,14 2 0-6,13 3 3 5,5 3 8 2,0 3 5-1,0 2 2 3,-2-10 1-5,-7 2 0 4,-8 3 0-2,-10-3-5 1,-8-5-3-1,-13 0-5 1,-5 0-4-2,-9 0-27 3,-3-5-12-2,-10 2-102 9</inkml:trace>
    </iact:actionData>
  </iact:action>
  <iact:action type="add" startTime="19422">
    <iact:property name="dataType"/>
    <iact:actionData xml:id="d2">
      <inkml:trace xmlns:inkml="http://www.w3.org/2003/InkML" xml:id="stk2" contextRef="#ctx0" brushRef="#br0">21564 749 320 0,'89'8'121'1,"-62"-16"-95"-1,3-16 3 1,-18 16-8 13,0-10-19-13,-6-12-3 0,-9-7-16 18,-15-10-4-18,-12-4 11 14,-9-1-4-14,-5 7 0 0,-4 10 5 12,-2 11 3-12,-4 16 4 14,0 22 3-9,4 7 15 3,2 16 7-3,6 21 0 2,4 8-2 2,5 14-3 1,6 4-1 5,0 14-5-15,10 5 0 12,5-5-3-12,3 3 0 1,3 2-3 8,0 0-1-5,3-16-3 1,0-5 1 2,0-15-2 4,0-9-1-8,-3-11-6 5,3-9-4 1,3-20-109 2,-3-36-36 11</inkml:trace>
    </iact:actionData>
  </iact:action>
  <iact:action type="add" startTime="19798">
    <iact:property name="dataType"/>
    <iact:actionData xml:id="d3">
      <inkml:trace xmlns:inkml="http://www.w3.org/2003/InkML" xml:id="stk3" contextRef="#ctx0" brushRef="#br0">21516 1199 316 0,'-17'-14'118'1,"-10"9"-92"0,-30-8 17 1,33 5 1 8,-20-3-20-4,-7 3-3 1,1-5-13 1,2 0-3-1,-3-6-3 2,7 6-17-8,5 0-7 4,6 0-47 3,9-1-17-1,7-4-51 8</inkml:trace>
    </iact:actionData>
  </iact:action>
  <iact:action type="add" startTime="20006">
    <iact:property name="dataType"/>
    <iact:actionData xml:id="d4">
      <inkml:trace xmlns:inkml="http://www.w3.org/2003/InkML" xml:id="stk4" contextRef="#ctx0" brushRef="#br0">21505 1487 332 0,'26'37'126'1,"-23"-8"-98"0,-3 16 6 3,0-26-4 3,0 2-19 2,-3 5-4-2,0 1-4 2,0-3 0-3,0-3-2 3,0-3-12-8,3-5-2 4,0 1-10 3,0-14 0-1,3-8 10 1,3-19 4-1,0-10 15 1,0-10 9 1,0-9 5-3,0 8 3 4,0 9 3-4,3 7 1 1,3 6-3 0,6 7-3 1,9 11-11 0,8 13-4-1,10 9-2 1,3 12 0-2,-1 0-5 4,-2 6 1-4,2-5 0 2,-2 2 0-2,0-3-9 2,-4-2-2 0,1-3-5 0,0-2-3-1,-1-1 4 1,-2-4 1 0,0-1 9-2,-3-5 2 4,-4-3 0-5,1-5 2 3,-3-8-10 0,-3-10-5-1,-4-1-6 1,-2-7 1-1,-3-1 7 1,-9 1 4-1,-3-1 3 2,-9 9 5-4,-3-1-1 5,-3 11 1-4,-6 8 2 2,-6 8 2-1,-2 11 8 1,-4 7 5-1,0 6 4 1,0-6 1 0,6 6-7-1,4-5-3 2,8-1-3-3,9 6 0 0,12-3-9 3,11 8-3-2,10-3-6 1,12-2-1-2,5-8 4 2,7-3 2 0,2-16-12 1,1-10-3-3,-1-8-20 3,-2-14-9-3,3 1-15 2,-13-14-5-2,-5 8 33 2,-9 1 16-1,-7 9 43 3,-5-1 20-2,-3 15-9-2,-9 2-4 7,-9 6 0-11,-3 11 2 4,-6 2-2-1,-6 8 0-4,-3 1-1 14,4 4 0-14,-1 3-4 14,6 0-3-14,3-2-9 13,6 2-3-13,6-8-3 14,12 0-1-9,8-8-10-5,7-7-2 14,3-12 4-14,2-9 1 13,4-12 2-13,0-5 0 14,-3-5 6-14,-7 3 6 14,-5 2 0-14,-3 6 3 0,-6 4-4 12,-3 22-4 9,-3 14-6-21,-4 20 4 0,-2 19 3 13,-6 16 9 1,-6 0 7-14,-2 13 0 14,-7 10 3-14,-3 1-13 0,0 2-3 13,0-2-3-13,3 10 2 13,0-3-3-13,3-4 1 18,3-17-3-17,4-8 2-1,2-7-2 14,3-3 0-14,3-14-3 14,2-4-2-14,4-9-8 13,3-13-5-13,6-10-51 14,0-11-22-14,-3-21-69 14,-15-24-26-14,-12-8 49 20</inkml:trace>
    </iact:actionData>
  </iact:action>
  <iact:action type="add" startTime="21269">
    <iact:property name="dataType"/>
    <iact:actionData xml:id="d5">
      <inkml:trace xmlns:inkml="http://www.w3.org/2003/InkML" xml:id="stk5" contextRef="#ctx0" brushRef="#br0">19683 2768 276 0,'-21'-3'104'1,"-3"-8"-81"0,-20 3 14 0,20 0-1 0,-18 3-8 10,-14-3 0-10,-13 3-6 14,-14-8-4-14,-10 5-10 13,-2 2 4-13,0-7 1 14,0 0-2-14,-1 2-1 0,7 3-6 13,15 1-1-13,5 1-1 18,13-2 1-17,14-2-26-1,9 2-12 14,15-5-92 0,24-9-84-14,21 4 70 14</inkml:trace>
    </iact:actionData>
  </iact:action>
  <iact:action type="add" startTime="22740">
    <iact:property name="dataType"/>
    <iact:actionData xml:id="d6">
      <inkml:trace xmlns:inkml="http://www.w3.org/2003/InkML" xml:id="stk6" contextRef="#ctx0" brushRef="#br0">20748 2537 200 0,'-2'-39'77'0,"-4"20"-60"0,3 1 17 5,3 15 4-4,0-2-11 15,0 5-1-15,0 0-15 7,0 0-4-7,0 5-5 14,0 3 1-14,0 0 0 0,0 2 1 13,0 4 2-13,0-6 3 13,0 0 2-13,0-3 6 14,0 0 1-14,0 0 2 14,0-5 2-14,-3 0-6 13,3 0 1-7,0-5-6-6,0 0 1 13,0-3-7-13,3 0-1 14,0 3-2-14,0-6 1 14,-3 8 0-14,0-4 3 0,0 4-3 12,0 3-2-12,0 10-3 14,0 4 1-14,-3 2-1 20,0 7 0-20,0 4 2 0,0-6 0 13,0 3 0-13,3-6 0 13,0-2 6-13,0-3 4 14,-3-2 1-14,3 2 1 14,0-10 2-14,0-3 2 14,3-3-3 0,-3 3-9-8,3-5-2-6,-3 2-4 14,0 3 0-14,0 0-3 13,0 8 1-13,0 8 0 14,0 8-1-14,-3 10 4 13,-3 3 0-13,0 3 1 14,0 5 0-14,-3-5 0 13,3-9 2-7,0 1-1-6,3-5-1 13,6-1-4-13,6 1-2 0,12-6-17 13,8 0-8-13,7-3-12 14,3 1-4-14,-3-19-31 13,-7-5-13-13,-11-24-36 14</inkml:trace>
    </iact:actionData>
  </iact:action>
  <iact:action type="add" startTime="23369">
    <iact:property name="dataType"/>
    <iact:actionData xml:id="d7">
      <inkml:trace xmlns:inkml="http://www.w3.org/2003/InkML" xml:id="stk7" contextRef="#ctx0" brushRef="#br0">20918 2627 284 0,'-15'-10'107'1,"-6"2"-83"0,-35-5 10 3,26 2 0-3,-9-2-10 13,-5-3 0-13,-7 3-13 14,-2-6-4-14,2-2-5 14,3 5-2-14,7 3 1 0,8 0-54 12,9 5-24-12</inkml:trace>
    </iact:actionData>
  </iact:action>
  <iact:action type="add" startTime="23595">
    <iact:property name="dataType"/>
    <iact:actionData xml:id="d8">
      <inkml:trace xmlns:inkml="http://www.w3.org/2003/InkML" xml:id="stk8" contextRef="#ctx0" brushRef="#br0">21260 2432 340 0,'18'-19'129'1,"-12"19"-100"0,3-11-4 2,-3 9-7 5,3-11-21 0,-3-1-2-1,0-4-3 1,-6-1 2 0,-3 3 4 1,-3-2-4-8,-6 7 0 10,-6 11 0-4,-6 14 2-5,-2 23 4 6,-4 10 4-1,0 17 8 3,0 2 4-5,7 11 9 4,2 7 5 3,0-4-8-9,3-9-2 2,3-5-10 3,3-2-4-2,3-6-3 4,3-5-3-2,3-8-24-3,0-6-11 16,0-9-15-20,3-20-64 8,-3-23 4-1,3-8-5 7</inkml:trace>
    </iact:actionData>
  </iact:action>
  <iact:action type="add" startTime="23940">
    <iact:property name="dataType"/>
    <iact:actionData xml:id="d9">
      <inkml:trace xmlns:inkml="http://www.w3.org/2003/InkML" xml:id="stk9" contextRef="#ctx0" brushRef="#br0">21323 2871 304 0,'-42'-21'112'1,"4"2"-87"0,-28-5 2 3,33 14-6 3,-2-6-12 1,-7 0-3 0,0-3-6 0,7 6-2-1,8 5 1 2,9-5-51-8,9 2-22 2</inkml:trace>
    </iact:actionData>
  </iact:action>
  <iact:action type="add" startTime="24180">
    <iact:property name="dataType"/>
    <iact:actionData xml:id="d10">
      <inkml:trace xmlns:inkml="http://www.w3.org/2003/InkML" xml:id="stk10" contextRef="#ctx0" brushRef="#br0">21719 3379 332 0,'-9'0'126'1,"0"0"-98"0,-12-13-3 2,9 7-10 5,-6-2-27 0,-5-5-6 1,-1-5-38-3,-3-4-17 0,3 4-47 3,0-3-20-1</inkml:trace>
    </iact:actionData>
  </iact:action>
  <iact:action type="add" startTime="24405">
    <iact:property name="dataType"/>
    <iact:actionData xml:id="d11">
      <inkml:trace xmlns:inkml="http://www.w3.org/2003/InkML" xml:id="stk11" contextRef="#ctx0" brushRef="#br0">22088 3294 340 0,'3'45'129'1,"-9"-18"-100"0,-3 12-2 3,9-20-6 3,0-6-17 1,3 3-5 0,0 0-59 1,6-6-27-3,6-10-47 1,6-16-18 1</inkml:trace>
    </iact:actionData>
  </iact:action>
  <iact:action type="add" startTime="24555">
    <iact:property name="dataType"/>
    <iact:actionData xml:id="d12">
      <inkml:trace xmlns:inkml="http://www.w3.org/2003/InkML" xml:id="stk12" contextRef="#ctx0" brushRef="#br0">22159 2889 292 0,'15'16'110'1,"-12"-5"-86"-1,3-3 5 5,0 2-3 3,0-2-17 0,3 0-2 0,3 3-69 0,3-3-30-2,3 0-27 2,0-11-10 0</inkml:trace>
    </iact:actionData>
  </iact:action>
  <iact:action type="add" startTime="24721">
    <iact:property name="dataType"/>
    <iact:actionData xml:id="d13">
      <inkml:trace xmlns:inkml="http://www.w3.org/2003/InkML" xml:id="stk13" contextRef="#ctx0" brushRef="#br0">22680 2916 304 0,'-9'58'112'1,"0"-13"-87"0,-2 16 13 6,8-22-1-4,-3 25-11 7,-3-3-1-5,0 2-14 3,0-4-4-1,3-1-5 2,3-11 1-8,-3-2 0 5,3-8-15 2,0-10-4-1,3-6-14-6,-3-13-4 13,0-11 7-13,-6-15 3 14,-12-17 10-14,-6-2 4 0,-5 0 6 12,-1 8 2-12,-3 3 2 14,-2 15 0-14,-1 16 13 14,6 14 6-6,6 2 8-8,9 11 6 14,7 0-3-14,8 7 0 14,9 6-11-14,2-2-4 13,7-6-8-13,3-11-3 14,3-15-57-14,6-11-24 14,6-16-79 0</inkml:trace>
    </iact:actionData>
  </iact:action>
  <iact:action type="add" startTime="25097">
    <iact:property name="dataType"/>
    <iact:actionData xml:id="d14">
      <inkml:trace xmlns:inkml="http://www.w3.org/2003/InkML" xml:id="stk14" contextRef="#ctx0" brushRef="#br0">23404 3217 308 0,'26'-26'115'1,"-26"13"-89"0,-3-3 3 12,0 10-4-12,-6-1-15 14,-5 1-3-14,-7 6-9 13,-6 0-1-13,-6 19 1 14,-5 28 7-14,-4 20 7 0,0 9 7 13,4 17 3-13,2 5 0 13,3 0-2-8,3-8-10-5,6-16-4 14,4-8-26-14,5-16-9 14,6-13-74-14,6-21-33 13,15-24 7 2</inkml:trace>
    </iact:actionData>
  </iact:action>
  <iact:action type="add" startTime="25351">
    <iact:property name="dataType"/>
    <iact:actionData xml:id="d15">
      <inkml:trace xmlns:inkml="http://www.w3.org/2003/InkML" xml:id="stk15" contextRef="#ctx0" brushRef="#br0">23234 3784 324 0,'-60'-27'121'1,"25"1"-95"0,-70-19-11 0,61 21-10 11,-19-5-141-11,-11-11-58 14</inkml:trace>
    </iact:actionData>
  </iact:action>
  <iact:action type="add" startTime="25786">
    <iact:property name="dataType"/>
    <iact:actionData xml:id="d16">
      <inkml:trace xmlns:inkml="http://www.w3.org/2003/InkML" xml:id="stk16" contextRef="#ctx0" brushRef="#br0">19347 4038 328 0,'-24'0'123'0,"-9"-6"-95"1,-15 4 3 6,19-1-6-2,-16 0-17 6,-15-2-2-6,-8 0-20 3,-1 2-7-1,1-7 10 1,3 2-37-7,2-3-12 7,9 0-53 6,10-7-34-6,14-6 67 0</inkml:trace>
    </iact:actionData>
  </iact:action>
  <iact:action type="add" startTime="26146">
    <iact:property name="dataType"/>
    <iact:actionData xml:id="d17">
      <inkml:trace xmlns:inkml="http://www.w3.org/2003/InkML" xml:id="stk17" contextRef="#ctx0" brushRef="#br0">20597 3934 252 0,'-3'32'93'0,"-6"0"-72"1,-6 60 18 4,9-39 5 3,-6 24-12 0,-3 21-3 0,-3 13 2-2,0-5 3 4,4-8-18-3,-1-6 2-6,0-7 2 4,3-16-16 4,3-16-5-2,3-29-111 7,3-30-57 2</inkml:trace>
    </iact:actionData>
  </iact:action>
  <iact:action type="add" startTime="26329">
    <iact:property name="dataType"/>
    <iact:actionData xml:id="d18">
      <inkml:trace xmlns:inkml="http://www.w3.org/2003/InkML" xml:id="stk18" contextRef="#ctx0" brushRef="#br0">20534 3934 260 0,'42'-53'96'1,"-21"46"-75"0,14 9 8 0,-14 9-1 7,12 10-6-1,12 11 1 0,5 15 3 2,1 17 3-3,-9-6-15 2,-13-5-4-7,-11 0-2 5,-12-6-7 3,-18-4-2-3,-15-4 2 5,-8-1 1-7,-10-4-16 4,0-8-7 0,4-12-17 0,5-1-6-1,6-13-27 0,6 0-10 2,7-13-23 7</inkml:trace>
    </iact:actionData>
  </iact:action>
  <iact:action type="add" startTime="26597">
    <iact:property name="dataType"/>
    <iact:actionData xml:id="d19">
      <inkml:trace xmlns:inkml="http://www.w3.org/2003/InkML" xml:id="stk19" contextRef="#ctx0" brushRef="#br0">21055 4318 332 0,'-12'138'123'1,"9"-48"-95"0,-3 68 9 3,6-89-2 3,-3 21-7 2,-3 0 3-1,-3-5-13-1,0-22-5 0,-2-5-8 3,-1-10-15-10,3-14-3 4,9-20-51 13,6-22 10-11,3-21 2 2,3-22 25 0,-1-12 12-1,4-19 10 3,-3-13 5-5,3 2 3 4,-3 3 3-3,3 11 3 2,3-1 2-1,3 11 8 1,5 9 5-1,10 7-4 0,3 8-2 3,2 13-8-4,4 19-2 4,0 13 0-5,-7 18 0 1,-8 9 0 3,-6 2 2-1,-12 8 1-1,-15 8 1 0,-15 0-4 0,-12-3-3 1,-8-5-13 2,-4-5-8-5,0-16-27 4,1-11-12-2,2-10-44 0,6-11-17 0,6-11 10 8</inkml:trace>
    </iact:actionData>
  </iact:action>
  <iact:action type="add" startTime="27032">
    <iact:property name="dataType"/>
    <iact:actionData xml:id="d20">
      <inkml:trace xmlns:inkml="http://www.w3.org/2003/InkML" xml:id="stk20" contextRef="#ctx0" brushRef="#br0">21713 4641 364 0,'-39'122'137'0,"15"-62"-106"1,-5 25 6 4,17-45-2 2,-3 15-14 2,0-2-2-2,3 0-11 0,3-8-3 2,3-8-3-1,3-8-17-8,6-16-5 9,6-15-21-4,3-22-7 1,3-24 17 3,0-10 8-2,3-21 29 1,-1-11 13-1,-2 8 11 1,0 13 5 0,-3 16-11 1,0 13-1-4,0 19-16 4,3 27-5-2,6 17-3 0,3 17-1 1,2-3 6 0,1 3 2-1,-6-6 0 1,3-10 1 0,0-8-22-2,2-11-9 4,7-15-2-5,0-14 3 2,3-5 26 1,-1 0 14-1,1 5 4 2,0 11 2-2,2 15-14 1,4 19-8-1,0 14 1 2,-7 10 2-4,-2 16 12 4,-6 5 7-3,-6-8 10 2,-3-8 4 0,-3-7-19-1,-7-12-8 1,1-7-5-1,0-5-1 1,-3-4-7-1,3-4-2 3,3 2-25-4,3 1-10 1,3-1-19 0,3 3-6 1,6-1-69 7</inkml:trace>
    </iact:actionData>
  </iact:action>
  <iact:action type="add" startTime="27543">
    <iact:property name="dataType"/>
    <iact:actionData xml:id="d21">
      <inkml:trace xmlns:inkml="http://www.w3.org/2003/InkML" xml:id="stk21" contextRef="#ctx0" brushRef="#br0">23103 5054 368 0,'9'2'137'1,"-9"6"-106"0,-3 11 21 2,3-1 5 4,-3 1-18 2,0 10-2-2,0 3-20 1,0 5-5-1,0 8-8 1,0 10-5-7,0 11 0 4,0 0-23 5,0-2-12-5,0-6-43 6,3-2-17-5,0-9-71 8</inkml:trace>
    </iact:actionData>
  </iact:action>
  <iact:action type="add" startTime="27709">
    <iact:property name="dataType"/>
    <iact:actionData xml:id="d22">
      <inkml:trace xmlns:inkml="http://www.w3.org/2003/InkML" xml:id="stk22" contextRef="#ctx0" brushRef="#br0">23160 5919 292 0,'11'18'110'1,"-14"-15"-86"0,-11 0 18 4,2-3 1 2,-15-6-10 1,-9-7 0-1,-9-5-16 0,-8-12-5 1,-7-4-8 0,-5-8-5-7,-1-14 0 4,7-10-63 6,5-8-27-7,28-19-58 11</inkml:trace>
    </iact:actionData>
  </iact:action>
  <iact:action type="add" startTime="27903">
    <iact:property name="dataType"/>
    <iact:actionData xml:id="d23">
      <inkml:trace xmlns:inkml="http://www.w3.org/2003/InkML" xml:id="stk23" contextRef="#ctx0" brushRef="#br0">23490 5109 408 0,'-15'-3'154'1,"-3"-12"-120"0,-24-9-3 5,22 13-8-1,-16-7-39 5,-12-1-13-5,-11 3-90 3,-1 3-37 0,-2 2 23-1,5 6 15 1</inkml:trace>
    </iact:actionData>
  </iact:action>
  <iact:action type="add" startTime="28113">
    <iact:property name="dataType"/>
    <iact:actionData xml:id="d24">
      <inkml:trace xmlns:inkml="http://www.w3.org/2003/InkML" xml:id="stk24" contextRef="#ctx0" brushRef="#br0">23026 6570 248 0,'-54'0'93'1,"15"5"-72"0,-14 5-6 3,23-7-6 4,-15 0-10 0,-14-3-2 0,-19-6-14-1,-8-7-4 0,-12-11 11 1,-12-15-2-7,-3-12 1 5,-9-7 4 3,-6-11 2-2,-6 1 11 0,-6-12 9 1,-6-2 7-1,0-2 7 1,-6-4-7 1,-6-10-3-3,7-5-9 2,2 0-4-1,6-3-1 0,9-2 1 0,12 2 1 1,9 13 3 0,12 1-1-1,14 10 0 2,13 2-1-3,11 1 2 4,13 0-3-5,11-3 1 2,9-3-5 2,12-8 0-2,10-13 8 1,11-2 2-1,5-8 0 1,7-11 2-1,0 2-2 2,0 9 2-3,-3-3-6 2,0-3-1-1,-6 0-4 0,-3 9-3 1,-6-12 4 0,-6-4 1-1,-9-4 0 0,-9-15-1 2,-5 0-6-2,-4-11 1 1,-6-45-2-1,9 17-2 0,10 9 9 1,11 12 6-1,12 20 1 0,12 3 3 0,11 6-4 2,10-1-1-3,12 16-4 4,11 3-1-5,13 3-6 4,5 10 1-3,16 13-7 2,17 11-3-1,9 8-3 1,18 11-2-1,12 5-1 2,-4 10 0-1,1 3 2-1,0 11 1 2,-3 2 5-3,-9 5 3 0,0 4 3 2,0 15 3 0,-6 8-2-2,0 5 0-5,9 8-1 14,-6 14-2-14,3 18 3 13,3 2 0-13,3 25-2 14,-3 12 2-14,9 22 1 6,0 3 0-6,-7 18-5 20,4 13 1-14,-3-16 4 1,-3 16 4 0,0 9-1-1,-9-17-2-3,0 16 0-3,-9 3-1 16,-12-8-3-16,-8 2 0 13,-10 9 2-13,-6-14 0 10,-14 8 1-10,-13 0 0 13,-11-15-3-13,-15-4 2 14,-18 9-1-14,-12-1 0 14,-18-12 2-14,-12 10 2 13,-11 10-1-13,-7-20-1 14,-6 10 1-14,-8 5-1 14,-1 3-3-9,4 18 2-5,5 8 1 14,13 17 0-14,5-1 0 0,9-5 0 12,4-6 0-12,-1-12 2 14,-6-22-1-14,-9-16-1 14,-17-10 5-14,-22-16 4 13,-17-16-1 2,-18-16 1-15,-18-13-3 5,-9-11 1-5,-11-10-4 13,-7-8 0-13,3-13-8 14,6-9-2-14,9-7-56 14,12-8-25-14,21-16-59 13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52:03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8">
    <iact:property name="dataType"/>
    <iact:actionData xml:id="d0">
      <inkml:trace xmlns:inkml="http://www.w3.org/2003/InkML" xml:id="stk0" contextRef="#ctx0" brushRef="#br0">14024 15375 156 0,'-47'-40'57'1,"20"16"-44"0,-18-10-4 2,25 18-4 6,-7-5-8-1,-6-3 0-1,0-2-3 0,1-3 1 0,2 0 3 3,6-3 23-9,3 0 11 4,6-5 1 2,3-3 1 0,6 1-11 3,6-4-3-5,6-2-6 4,3 0 1-2,9-5-2 2,3-8 0-3,9-6-3 2,5-4 1-1,7-4-6 1,3 3-1-1,5-2-4 2,7-3-1-4,2 0 1 5,13 2 0-4,2 1-3 1,13 5 0 1,5 5-1 0,9-3 3-1,12 3 0 1,9-2 1 0,6-1 2-1,12-2 1 1,6 8 1-1,9 5 0-1,11 0 0 3,10 3 0-2,12 5-2 1,2 5 1-1,10 9-2 0,2 4-1 1,12 11-2 1,1 6 1-3,2 10 1 2,0 8 0-1,-3 5-3 0,1 5 2 0,38 6-1 2,-12 0 0-2,-24 5 4 1,-8-2 3-1,-16 10-4-6,-8 2-1 14,-13 9 0-14,-11 2 0 0,-12 8 0 13,-15-5 0-13,-12 6-3 13,-18-1 2-13,-15 8-1 14,-14 3 0-14,-13-1 2 19,-8 1 0-19,-13-5-3 0,-14 2 2 13,-12-5 3-13,-12 2 1 14,-12 3-1-14,-9-2-2 13,-12-6 3-13,-14-5 0 14,-16 0 3-14,-11-8 1 15,-12-3-1-15,-13-5 1 0,-11 3-4 18,-12 2 0-18,0 1-1 13,-9 2-2-13,-3 2 1 14,-6-2-1-14,-9-5 2 14,-9 0 1-14,-2-9-4 13,-13 4 1-13,-3-9 2 14,-17-5 3-14,-7-5-2 0,-8-8 0 19,-6-5 1-19,-13-6 0 13,1-2-2-13,-9-6-2 14,0-2 5-14,-15-3 1 0,6-8-2 13,-3-7-3-13,6-9-3 13,8-10 1-13,19-6 12 14,12-2 7-14,17 8-9 14,27 2-2-9,21 3-1 9,21 8 3-14,18 5-4 0,18 3-3 13,14 5-4-13,15 6 1 14,13 2-6-14,5 5 0 13,9-2-43-13,3 10-19 14,3 22-84 1</inkml:trace>
    </iact:actionData>
  </iact:action>
  <iact:action type="add" startTime="2840">
    <iact:property name="dataType"/>
    <iact:actionData xml:id="d1">
      <inkml:trace xmlns:inkml="http://www.w3.org/2003/InkML" xml:id="stk1" contextRef="#ctx0" brushRef="#br0">13289 15751 184 0,'18'-8'71'1,"-12"5"-55"-1,6-2-9 14,-6 2-8-13,3-2-5 14,0 0 2-14,3-3 13 13,3 0 8-13,-1 0-8 14,4-3 9-14,0 1 4 0,3-1-7 0,3 0-3 12,3 1-7-12,2-1-2 20,4 1-1-20,3-1-2 0,3-2 5 12,2-3 1 3,7-3 6-9,2 1 3-1,4-1-2 3,3-4 0-3,-1 1-7 2,4-1-2 0,2-1-4-1,7-3-3 1,-1-2 4 0,3 0 1-1,7-3 0 3,2 3 1-5,10 0-4 2,8 0-2 0,9 3 2 1,6 2 0-1,9 0 1 2,0 3 0-2,0 0 0 1,0 2 2 0,3 3 5-1,-3 3 6 1,-3 8-3-1,-6 7 0-1,-2 9-9 3,-1 10 0-2,-6 16-3 1,-3 19-2-1,-3 18 3 1,-5 8 0-1,17 34 1 2,-18 11 0-3,-21-13-3 2,-17-8 2-1,-18-8 5 1,-18 0 5-1,-21-11 6 1,-21-10 3-1,-21-6-3 1,-14-7-1 0,-13-9-8-1,-14-2-2 1,-9 5-2-1,-7 1 1 0,-2-1-2 1,-9-3-1-1,-12-4 1 1,-3-6-1-1,-15-11 0 1,-15-10 2-1,1-14 1 3,-4-12 1-5,3-14-2 3,9-13 1-1,4-11-2 1,14-5-1 0,12-3 5-1,14-2 1 0,16-5 2 1,12-6 2 0,11-16-3-1,13-5 1 1,14 0-5-1,12 3-2 0,21-6-7 1,18-13-4-1,27 3-19 1,20-6-6-1,37-10-55 1,29 0-21 0,38 8-18 6</inkml:trace>
    </iact:actionData>
  </iact:action>
  <iact:action type="add" startTime="3724">
    <iact:property name="dataType"/>
    <iact:actionData xml:id="d2">
      <inkml:trace xmlns:inkml="http://www.w3.org/2003/InkML" xml:id="stk2" contextRef="#ctx0" brushRef="#br0">16885 15502 252 0,'27'-37'93'1,"-12"18"-72"0,8-10-4 3,-8 16-7 3,9-5-6 2,6-6 0-2,9-3 0 0,5 1 0 0,10-1-2 1,2 1 3-7,16 2 1 6,5-2-2 3,9-3-1-4,7-1 3 2,8 1 1-2,12 5-3 1,9 3-3 2,3 3 0-2,12 7-1 0,0 9 0 1,3 10 0 0,0 7-3-1,-3 7 0 2,-3 9 2-4,-6 12 0 3,0 15 1 1,-6 8 0-2,-9 5-3 1,-12 6 0-1,-9 3 2 0,-8 9 0 1,-19 1 1 0,-14 3 0-2,-19 13 2-4,-20 5 1-1,-21-3 5 20,-17-7 3-14,-25-3 0 0,-23-3 1 0,-22-5-4 2,-23-8-3-2,-18-10 2 1,-20-12 0 1,-22-4 1-4,-20-14 0 2,-13-7-4 2,-2-14-1-3,0-8 1 2,8-16 0-1,-20-15 2 2,33-19 3-3,29-13 5 5,21-14 3-6,24-5 2 6,21-7 3-7,20-20-3 3,22-17-2 0,23-9-7 2,27-18-4-4,30-8-3-4,29-3 0 14,31-3-13-14,26 9-3 14,27 20-29-14,32 20-11 0,25 36-65 14,20 56-26-14,30 36 22 14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52:09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76">
    <iact:property name="dataType"/>
    <iact:actionData xml:id="d0">
      <inkml:trace xmlns:inkml="http://www.w3.org/2003/InkML" xml:id="stk0" contextRef="#ctx0" brushRef="#br0">20493 10324 152 0,'-36'-16'57'1,"6"8"-44"0,-24 3-1 2,28 5-5 5,-13 0-5-1,-3 0-2 1,-8 0 1 0,-10 0-1-2,-5 0 0 2,-7 3 0-7,-2-3 2 5,-1-6-1 4,-2-4 2-4,0-4 7 1,5-4 5 0,4-8 13 1,11-9 4 0,7-5-3 0,8-7-1 0,9-3-9-1,12-6-1-1,9-2-11 3,12-11-2-3,12-10-3 3,15-6 1-3,15 6-4 2,11-3 0-1,13 2-1 2,20 3-2-3,9 9 0 5,10 9 3-6,11 12-2 3,9 15-1-1,0 19 3 0,6 26 0 1,9 21-2-1,-6 22 0 1,-9 23 2 0,-12 19 2 0,-18 0 0-1,-24 8-1 1,-23-3 1-1,-27-5-1 0,-24-8 2 1,-21-8 3-2,-18-10 2 3,-17-1 1-2,-13-2-4 2,-2-6-3-3,-9-7 2 4,-10-9 0-6,-8-10-28 5,-6-5-10-3,-6-11-82 10</inkml:trace>
    </iact:actionData>
  </iact:action>
  <iact:action type="add" startTime="6151">
    <iact:property name="dataType"/>
    <iact:actionData xml:id="d1">
      <inkml:trace xmlns:inkml="http://www.w3.org/2003/InkML" xml:id="stk1" contextRef="#ctx0" brushRef="#br0">23305 11427 180 0,'-3'-8'68'1,"-11"14"-52"0,-13-1-8 12,12-2-6-12,-12 2-3 14,-15 3 0-14,-11 0 1 14,-10-3 2-14,-8-2-1 0,-10-6-1 0,-5-2 1 13,-3-8 1-13,0-11 3 13,5-11 2-13,7-4 3 19,5-4 10-19,13-2 5 0,8-10 0 12,10-11 2-12,8-11-11 14,9-2-2-14,12-6-4 13,15-2-1-13,12-9-5 14,15 4-1-14,14 4-6 14,19 1 0 7,20 8-12-21,15 10-6 0,13 13 9 0,17 19 4 11,3 16 3-11,5 16 1 14,4 15 0-14,-3 12 3 14,0 9 0-14,-3 14 1 13,-9 14-3-13,-12 12 0 16,-14 8 2-16,-13 11 0 0,-12 16 1 18,-14 5 2-18,-16 3-1 13,-17 2-1-13,-18-7 1 14,-18-11-1-5,-18-16 4-4,-20-5 5 1,-16-11-3 0,-8-13 2 0,-7-8-7 1,-5-11-1-1,0-5 4 1,2-8 2-1,7-5-2 2,9-5-1-4,2-6-1 6,9 0-2-6,7-2-26 3,2 2-10-1,4 3-72 9</inkml:trace>
    </iact:actionData>
  </iact:action>
  <iact:action type="add" startTime="7110">
    <iact:property name="dataType"/>
    <iact:actionData xml:id="d2">
      <inkml:trace xmlns:inkml="http://www.w3.org/2003/InkML" xml:id="stk2" contextRef="#ctx0" brushRef="#br0">23034 9118 116 0,'-2'-51'44'1,"-1"41"-35"0,0 4 16 2,0 9 4 4,-3 5-1 1,-3 11 1-1,-3 15 1 1,0 8 4-1,0 9-19 2,3 9 3-8,3 14 2 4,3 8-9 3,3 0-1 0,3 1-6-1,3-7-1 1,0 1 1-1,0-3 2 0,0-5-5 1,-3-8-1 1,0-6-35-2,-3-7-15 2,-9-16-60 4</inkml:trace>
    </iact:actionData>
  </iact:action>
  <iact:action type="add" startTime="7349">
    <iact:property name="dataType"/>
    <iact:actionData xml:id="d3">
      <inkml:trace xmlns:inkml="http://www.w3.org/2003/InkML" xml:id="stk3" contextRef="#ctx0" brushRef="#br0">22615 9895 228 0,'27'24'88'1,"-7"3"-69"0,10 23 11 3,-15-24-2 3,9 9-14 1,-3 2-5-1,0 0-6 1,-4 3-3 1,-2-1 1-3,-6 4-1-5,0-1 2 8,-3-2-3-2,-3-3 0 0,0-8 3-2,0-5 1 4,0-9 12 0,6-7 5 6,6-10 5-12,12-11 2-1,11-14-14 5,13-5-8 3,8-2-1 3,7-6-1-12,2 1-1 15,1-1-2-15,-1 0-13 5,-2 8-4 7,-7 9-73-4,-5 12-32-7</inkml:trace>
    </iact:actionData>
  </iact:action>
  <iact:action type="add" startTime="17890">
    <iact:property name="dataType"/>
    <iact:actionData xml:id="d4">
      <inkml:trace xmlns:inkml="http://www.w3.org/2003/InkML" xml:id="stk4" contextRef="#ctx0" brushRef="#br0">1660 3530 176 0,'-3'5'68'1,"3"-5"-52"0,0 0-1 12,9 2-4-12,3 4-7 13,8 4-1-7,10 4-1-6,3 1 1 14,9 9-2-14,8-5-7 0,7 2-4 0,8-8 3 11,13 0 2-11,2 1 0 14,9-1 4 0,4-8 2-14,8-5 4 0,0 0 4 13,12 0 2-13,9-10-1 18,9 2 1-13,9 0-8-5,15 2-2 14,6 1-1-14,5 0 2 13,10 2-1-13,8 3-1 14,-2-5 1-14,6 5 1 0,2-5-1 12,9 5-1-12,4-3-2 14,8 3 1-14,4-8 3 14,-1 8 1-9,3-3 1-5,0 9 0 14,4-1-2-14,2 0 1 13,-6 3-4-13,-2-3 0 14,-1-2 1-14,3 2 2 14,-6-2-1-14,4-3-1 13,2 0 1-13,-3 0 1 14,-2 0-1-9,-1 0 2-5,0 5 0 14,39 1 3-14,-23-1-1 14,-10-2 2-14,-15 2-4 13,-11-5 0-13,-10-8 5 14,-8 3 3-14,-6-3 0 14,-15-6 1-14,-7 4-6 13,-14 5-4-7,-9-3-1-6,-6 0-1 13,-8 8-42-13,-4 2-19 14,9 12-44-14</inkml:trace>
    </iact:actionData>
  </iact:action>
  <iact:action type="add" startTime="20501">
    <iact:property name="dataType"/>
    <iact:actionData xml:id="d5">
      <inkml:trace xmlns:inkml="http://www.w3.org/2003/InkML" xml:id="stk5" contextRef="#ctx0" brushRef="#br0">23660 18169 208 0,'20'-5'77'1,"-17"2"-60"0,-3 3-5 1,0 0-6 7,-3 0-9-1,-6 0 2-2,-5-3 1 3,-10 1 0-3,-6-4 0 2,-6-2-5-7,-2-2-1 5,-7 2 5 2,0 3 5-1,-2-1 2 1,-4 1 2-1,-5-3-2 1,-7 3 1-1,-8-3 0 2,-4 0 3 0,-5 0-5-3,-12 0-1 0,-7 3 0 4,-5 5 0-4,-3 2-2 2,-6 4-2-1,-9 2 1 0,3 0-1 0,-9 0 0 1,-9 2 0-1,-3-2 2 2,-6 0 1 0,-6 0-1-2,0 3 1 1,-8-4-4-2,-7 4 0 0,-3 0 3 3,-8-3 1-2,-4-3-1 1,-17-2-2-1,2-3 1 0,-5 2-1 1,-6 1-3 1,-10 2 0-3,1-2 2 3,-3 2 2-2,-6 0-2 0,-10 1 0 0,1-6 1 1,-9 0 0-1,-3-3 2 1,-3 0 1 0,-51-5-1-1,13 3-2 2,5 0 1-4,9 0-1 2,-3-3 0 2,6 5 2-2,1 0-3 1,-13 1 0-2,9 2 1 3,-9 0 0-3,6-6-3 4,0 1 2-4,1-6-4 5,17 4 1-8,6-4-3 5,15 6 2 0,14-3 3 0,13 5 1-2,9-2 1 3,8 0 0-2,21-3 4 1,13-3 2 1,8-5 2-3,18 0 2 0,9-5-1 3,12-5 0-2,15-6-1 1,14-3 0-1,10-2 0 1,11-10 2-1,10-11-3 2,8-11-2-3,9-8 4 4,4-2 2-5,8-6 0 3,3-2 1-1,3-14-4 1,3 3 0-1,3 6-7 0,3-1-1 2,4-13-11-2,2-8-5 2,3 3-6-3,3-2 1 0,-1-4 10 2,4 3 3 0,0 6 12 0,-3 5 7-1,0-6-1 1,-3 1 0-1,-3 13-11 2,3-1-1-2,0 9-5 2,6 8 2-4,6 2 5 2,6 11 2 1,6 7 0 0,12 7 1-1,2 4 0 0,10 3 3 1,8 5-5 0,10 3-3 1,8 5-2-3,10 6 3 0,14 2-5 3,12 8 0-2,18 6-2 1,18 4 2-1,18 1 4 1,11 3 3-1,19-1-2 2,14 3 0-3,6-3 1 4,7 1 2-5,11-4-3 2,3 1 0 1,6-3 1 0,6-3 2-1,9 1-1 3,3-1-1-4,12 1 1 1,9-1-1 3,3 3 0-5,11 0 0 1,-5 0 0 2,0 0 0-1,-4-2 2 1,-5-1 1 0,3-2 3-1,-3-3 1 2,-3 6-3-1,2-6-1-2,7 8-1 5,-9-3-2-6,3 3 1 2,-12 0-1 0,3-2-3 0,2 4 2 1,4-2 1 0,0 3 0 0,3 3-9 0,-3-4-2-1,-15 4 1 0,-9-4 4 0,-21 4 1 2,-9-4 3-3,-15 4 1 2,-8-1 3-1,-13-2 1 1,-14 5 1 0,-3-3-2 0,-4 0-2-1,-17 6 1 2,-6 0-1-4,-9 2-5 3,-3 14-1 0,-9 15-8 0,-3 16-2-1,-9 14 2 0,-9 7 1 1,-8 9 5-1,-10 23 3 2,-12 13 0 3,-5 14 4-7,-4 23 4 0,-5 9 6 2,-6 18-3 0,-1 0 2 0,-8 2-3 2,-6-7 0-1,-13-14-3 0,-8-5 1-1,-9-10 0 3,-9-11 1 0,-9-14-2-6,-9-2-2 0,-8-2 1 9,-10-9-1-10,-6-7-3 4,-5-6 0 8,-7-2-3-13,-5-9 1 11,-13-17 3-12,-5-15 1 6,-6-12 1 1,-13-11 0-1,-8-13-3 0,-6-5 2 1,-6-6 1 0,-3-5 2-1,-9-3-19 3,3 1-8-4,-3-1-69 7</inkml:trace>
    </iact:actionData>
  </iact:action>
  <iact:action type="add" startTime="23639">
    <iact:property name="dataType"/>
    <iact:actionData xml:id="d6">
      <inkml:trace xmlns:inkml="http://www.w3.org/2003/InkML" xml:id="stk6" contextRef="#ctx0" brushRef="#br0">6863 17174 268 0,'30'-16'101'15,"-21"8"-78"-14,-1-5 6 0,-5 8 0 0,-3-1-9 10,-3-1-2-10,-5-4-15 14,-10-2-4-14,-12 2 0 15,-21 6-9-15,-23 2-3 0,-24 6-4 13,-30 2 0-13,-24 0 9 14,-30-2 4-14,-17-3 4 13,-15-3 2-13,-7 1 3 0,-2 4 2 17,12 6 1-17,-1 3 0 14,19 7 2-14,-1 4 1 13,13 1-3-13,8-1-3 14,12-1 4-14,7-3 2 0,20-2-4 12,15-5 1-12,17-1-10 14,16-2 0-14,18-2-20 20,14-6-8-20,12 0-31 0,25-14-88 29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53:39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87">
    <iact:property name="dataType"/>
    <iact:actionData xml:id="d0">
      <inkml:trace xmlns:inkml="http://www.w3.org/2003/InkML" xml:id="stk0" contextRef="#ctx0" brushRef="#br0">6779 16820 256 0,'-5'-19'96'1,"5"6"-75"0,3-14-5 0,-1 17-7 11,1-3-8-11,-3-1-1 14,0 1-4-14,0 3-2 0,0 2 3 12,-3 0-12-12,-2 5-5 0,-1 6 2 13,-3 5 0-13,-6 2 6 14,-3 3 5-9,-6-2 4 10,-6 0 2-15,-8-4 16 0,-4 1 10 12,-6-2-4-12,-5-1-2 14,-10 0-5 16,-8 1-1-30,-10-1-10 0,-11 3-3 0,-3 0 1 0,0 0 3 33,-7-3-1-33,-5-2 0 0,0 2-1 0,-3-2-2 0,-3-3 1 11,-3 0 1-11,0 0-3 13,-3 2 0-5,3-2 3 0,0 3 1-1,-1 2 5 0,-2-2 3 0,6-3-4-2,-3-3-2 4,9 1 0-4,6-4 1 0,6 4-1 2,8-4 0-1,10 6-1 1,11 0 0 0,1 0 2-1,20 3 3 1,-5-3-4 1,11 3-3-4,15-1-12 3,3-2-6 0,12 3-21-1,15-3-9 1,18 0-33 6</inkml:trace>
    </iact:actionData>
  </iact:action>
  <iact:action type="add" startTime="13310">
    <iact:property name="dataType"/>
    <iact:actionData xml:id="d1">
      <inkml:trace xmlns:inkml="http://www.w3.org/2003/InkML" xml:id="stk1" contextRef="#ctx0" brushRef="#br0">20683 11652 164 0,'-27'3'63'1,"-11"0"-49"0,-31-1 0 0,36 1 0 0,-35 2-8 0,-21-2-1 0,-16-1-2 0,-11 4 0 0,-6-4-2 37,-3-7-1-37,-3-6 1 0,3-10-1 0,3-13 2 0,12-14 5 1,12-18 6 29,14-8 4-30,13-5 2 0,15-11-6 0,17-11-3 1,21-2 1 32,24 0 0-33,24-14-5 0,17 1-4 0,28 5-4 32,23 5 1-32,18 8-1 0,21 19 0 0,15 21 2 0,11 23 0 36,7 30-5-36,3 21 1 0,-1 23 2 0,-8 36 3 0,-15 20-2 37,-18 29-2-37,-21 19 4 0,-21 16 3 0,-23 7 1 0,-25-7 0 0,-20 0-1 22,-18-8 0-22,-18-22 0 0,-11-12 0 0,-13-6-20 0,-9-11-7 11,-8-4-78 21,-4-1-43-32,7-13 70 0</inkml:trace>
    </iact:actionData>
  </iact:action>
  <iact:action type="add" startTime="14323">
    <iact:property name="dataType"/>
    <iact:actionData xml:id="d2">
      <inkml:trace xmlns:inkml="http://www.w3.org/2003/InkML" xml:id="stk2" contextRef="#ctx0" brushRef="#br0">13379 11073 152 0,'26'-24'57'1,"-23"16"-44"0,3 8-10 4,-6 5-9 2,-6 6-1 1,-9 7 4 0,-8 9 4 0,-19 7 2-1,-24 11-1 1,-20 3 1-7,-24 2 0 5,-24-2-1 2,-21-6 1-1,-17-5-2 8,-19-10-1-14,-5-11 1 44,-10-6 1-44,-2-7 3 0,0-6 2 0,2-7 8 0,4-12 2 0,8-12 0 38,1-8 0-38,14-6-3 0,10-8-1 0,14-7-3 0,18-8-1 0,18-4-1 33,24 1 2-33,23-2 1 0,24-9 3 0,28-10-5 0,29-6-3 36,29-2-14-36,37-11-5 0,35-2 1 0,33 10 3 0,29 8 0 40,34 11 3-40,29 21 2 0,30 21 2 0,21 23-1 0,20 30 1 0,16 29 0 68,-7 35-2-68,-8 20 3 0,-28 20 2 0,-28 20 6 0,-34 5 4 0,-39 25-4 0,-41-17 1 0,-41 4-3 0,-40-7 0 0,-32-17 1 37,-30-17 1-37,-18-15 1 0,-20-11 2 0,-13-16-12 0,-9-10-5 0,-8-9-61 73,-9-10-25-73,8-16 1 0</inkml:trace>
    </iact:actionData>
  </iact:action>
  <iact:action type="add" startTime="15674">
    <iact:property name="dataType"/>
    <iact:actionData xml:id="d3">
      <inkml:trace xmlns:inkml="http://www.w3.org/2003/InkML" xml:id="stk3" contextRef="#ctx0" brushRef="#br0">11622 11292 132 0,'12'-13'52'1,"-9"11"-41"0,3-4 20 3,-3 6 7 4,0-2-6 0,3-1-1-2,0-2-15 3,-3-1-5-3,0 1-7 3,0 0-3-8,0 0 2 5,0-1-2 2,0 4-1-2,0-1-4 3,0 0 0-3,0 1-5 3,-3 2 1-2,0 5-53 7,0 6-57-6,0 7 28 0</inkml:trace>
    </iact:actionData>
  </iact:action>
  <iact:action type="add" startTime="16516">
    <iact:property name="dataType"/>
    <iact:actionData xml:id="d4">
      <inkml:trace xmlns:inkml="http://www.w3.org/2003/InkML" xml:id="stk4" contextRef="#ctx0" brushRef="#br0">20510 12086 64 0,'24'0'24'0,"-15"-2"-18"1,3 2-7 3,-6 2-1 3,0 1-2 2,-3-1 2-3,0 1-21 2,-3-3-9 0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54:35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43">
    <iact:property name="dataType"/>
    <iact:actionData xml:id="d0">
      <inkml:trace xmlns:inkml="http://www.w3.org/2003/InkML" xml:id="stk0" contextRef="#ctx0" brushRef="#br0">3380 7461 52 0,'-3'-16'22'1,"6"11"-18"0,-3-3-2 3,3 6-4-3,3-4 5 13,-6-2 3-4,3 0 1-1,3 0 3-2,-3 3-7-2,3 2-4-4,0 3 0 14,0 3 2-14,3 0 2 13,3 2 1-13,-3-2 13 14,-3-1 8-8,3 1 3-6,0 0 3 13,2-3-13-13,4 0-3 14,0 0-9-14,3 0-2 0,6 0-2 13,3 0-4-14,5 0 1 1,4 0 1 13,6 0 0-13,8 0 0 14,1 2 0-14,3 1 2 13,8-3 1-7,-2 3 1-6,5-3 0 13,7 2-2-13,2 4 1 14,6-1 0-14,1 0 1 14,2 0 0-14,6 1 2 15,1-1-3-15,2 3-2 14,-3-3 0-14,3 3 1 13,-8-5-1-9,5 2-1 8,-6-5-2-8,4 3 1 3,-4-1-1-4,3 4 0-3,1-4 4 14,-7 1 1-14,0 2-4 13,-2 1-1-13,-4-1 1 14,1 3 0-14,-1-3-2 14,-2 0 2-8,-1 1 3-6,3-4 1 14,1 4-1-14,2-1-2 0,4-2 1 12,2 2-1-12,3 0-3 14,4 3 2 1,2 0 1-15,3 0 2 0,0 0-1 12,7 0-1-12,-7 2 1 14,6-2-1-9,3 0 0-5,3 0 0 14,0 3 0-14,27-1 2 14,-3-2-1-14,-6 3 2 13,-6-3-7-13,3-3-1 14,1 0 4-14,-4 1 2 14,-3 4 1-14,3 3-2 13,0 1 1-7,-3-1-1-6,-3 3 0 14,-3-3 2-14,-6-2-1 13,-2-3-1-13,-4-3 7 14,-12-2 5-14,-6-1-2 13,-2-2 2-13,-7 3-9 14,1 2-2-14,-4 0-3 14,-5 1 0-9,-7-1 2-5,-2-2 0 14,-7-1 0-14,-5-2 2 0,-3-2-1 12,-6-4 2-12,-7-2-2 14,-2-5 2-14,-6-5 2 14,-3-9 4-14,-3-7-4 13,-6-9-1-13,-6-2 0 14,-3-13 2-9,-3-16 1-5,-3-10 1 14,0-6-4-14,-6-11-3 14,-6-5 0-14,-3 3-1 13,-2 8-3-13,-4 7 0 14,-3-2 2-14,0 8 2 14,1 6-2-14,2 7 0 13,3 11 1-7,3 13 0-6,6 10 0 13,4 9 0-13,-1 7-3 14,0 3 0-14,0 6 2 14,0 5 0-14,0 2-2 13,-3 3 2-13,-6-3 3 14,-5 3 1-14,-7 0-4 13,-6 3 1-7,-11 2-2-6,-16 3 0 16,-14 11 2-14,-15-6 2 7,-21 3-3-4,-18 2 0 7,-15-2-1 0,-18 5 0-11,-14-2-3 4,-19-1-1 0,-11-2 0-1,-12-2 2 4,-18-7-1-2,-6-7 4-1,-12-2 0 2,-9-6 3-1,-6-3-1 2,0 1-1-3,0-6 3 5,6 3 0-7,13-3-1 5,8 0-2-2,20 3-2 0,7-1 1 0,21 4 1 1,20-6 2 0,18 3-1-1,19 2-1 1,14 3 5 0,14 0 1 1,13 0 0-4,6 3-1 2,12 2-3 1,8 6-2 0,1 8 3-2,11 10 2 3,7 18 0-2,8 17 0 1,7 10-1 1,8 8 2-3,6 22-1 1,3 4 2-6,4-2-6 0,2-8-1 13,0-3 0-13,0-5 0 13,-6-8 2-13,6-5 1 14,4-13-1-14,2-6-2 13,0-8 1-13,9-7-1 14,6-9-11-14,9-5-5 15,18-2-1-15,20-6 0 14,28 0-41-14,44-2-19 13,50-3-9 2</inkml:trace>
    </iact:actionData>
  </iact:action>
  <iact:action type="add" startTime="12231">
    <iact:property name="dataType"/>
    <iact:actionData xml:id="d1">
      <inkml:trace xmlns:inkml="http://www.w3.org/2003/InkML" xml:id="stk1" contextRef="#ctx0" brushRef="#br0">22546 3540 168 0,'-89'-24'66'1,"27"6"-52"0,-46-1 6 3,49 11-3 4,-22 0-6 0,-26-5-1-1,-24 0 0 3,-17-6 1-4,-22-2-5 1,-18 3-2-6,-17-9 2 6,-18 3 8 0,-9 3 5 3,-18 0 0-5,-15 3-2 2,-9-6-3 1,-12 3-1 0,-12-3-5-1,1 3 0 0,-10 5 1 0,12-3 5 1,7 1 1 1,-4 5 3-3,15-1-6 3,3-4 1-3,9-1-8 1,15 3-1 1,21 3-2 0,9-5 1-1,23 4 0 1,28 1 1-1,17 0-2 1,24 0-2 2,21-1 1-5,24 4-1 2,20 2 0 2,15 3 2-3,16 2-50 2,11-2-21-1,15-3-72 8</inkml:trace>
    </iact:actionData>
  </iact:action>
  <iact:action type="add" startTime="12741">
    <iact:property name="dataType"/>
    <iact:actionData xml:id="d2">
      <inkml:trace xmlns:inkml="http://www.w3.org/2003/InkML" xml:id="stk2" contextRef="#ctx0" brushRef="#br0">16685 3493 348 0,'18'-67'129'0,"-18"59"-100"1,-6 3-13 5,0 16-11 3,0 10-5-3,-2 24 2 0,2 26 0 3,0 27-2-2,-3 13 1 1,-3 14-1-7,0 4 2 5,-3-15 1 3,0-13 1-3,3-9 0 4,3-20 2-5,3-11-1 5,0-11 0-5,3-24-21 3,6-13-7-1,6-26-61 1,0-13-25 0,0-40-10 7</inkml:trace>
    </iact:actionData>
  </iact:action>
  <iact:action type="add" startTime="12951">
    <iact:property name="dataType"/>
    <iact:actionData xml:id="d3">
      <inkml:trace xmlns:inkml="http://www.w3.org/2003/InkML" xml:id="stk3" contextRef="#ctx0" brushRef="#br0">16742 3614 264 0,'36'-77'99'1,"-18"56"-77"0,11-5 18 2,-11 15 2 5,6 1-20 1,3 4-5-3,9 9-12 4,8 10-4-5,7 11-1 3,2 8 0-7,-2 15 2 5,-6 12-6 3,-10-1 1-2,-5-10 1 1,-18 2 1-1,-12-11 1-1,-15-1 0 3,-15-12-5-2,-5-8-1 0,-10-7-17 2,-3-14-8-2,1-7-36 1,5-11-15-2,3-6-19 9</inkml:trace>
    </iact:actionData>
  </iact:action>
  <iact:action type="add" startTime="13226">
    <iact:property name="dataType"/>
    <iact:actionData xml:id="d4">
      <inkml:trace xmlns:inkml="http://www.w3.org/2003/InkML" xml:id="stk4" contextRef="#ctx0" brushRef="#br0">17442 4395 288 0,'44'106'107'1,"-35"-61"-83"0,-3 21 24 0,-6-32 4 4,-6 8-21 3,-3 6-4-1,3-11-17 1,0-3-6 0,0-2-3 0,6-5-37-7,6-6-15 7,12-8-71 4,15-5-60-3,9-5 64-8</inkml:trace>
    </iact:actionData>
  </iact:action>
  <iact:action type="add" startTime="13433">
    <iact:property name="dataType"/>
    <iact:actionData xml:id="d5">
      <inkml:trace xmlns:inkml="http://www.w3.org/2003/InkML" xml:id="stk5" contextRef="#ctx0" brushRef="#br0">18599 3860 356 0,'36'53'132'1,"-33"-13"-103"0,0 34 5 12,-6-24-3-12,-3 16-20 14,-3 6-4-14,0 2-4 13,-3 3-3-13,3-6 1 14,6-7-30-15,3-6-13 1,9-16-51 14,3-15-23-9,-3-25-3 10</inkml:trace>
    </iact:actionData>
  </iact:action>
  <iact:action type="add" startTime="13583">
    <iact:property name="dataType"/>
    <iact:actionData xml:id="d6">
      <inkml:trace xmlns:inkml="http://www.w3.org/2003/InkML" xml:id="stk6" contextRef="#ctx0" brushRef="#br0">18567 3961 260 0,'26'-80'99'1,"-8"43"-77"0,15-10 22 0,-15 34 7 0,9 5-27 10,8 5-8-4,16 14 3-6,12 7 4 13,-1 9-12-13,1-1 3 0,-10 6 0 13,-8 7-10-13,-12 1-1 14,-13 8-3-14,-17 7 0 13,-18-2-9-13,-14-8-2 14,-10-2-12-14,-9-12-3 14,1-4-19-9,-1-14-9-5,6-8-33 14,10-10-15-14,5-11 8 13</inkml:trace>
    </iact:actionData>
  </iact:action>
  <iact:action type="add" startTime="13808">
    <iact:property name="dataType"/>
    <iact:actionData xml:id="d7">
      <inkml:trace xmlns:inkml="http://www.w3.org/2003/InkML" xml:id="stk7" contextRef="#ctx0" brushRef="#br0">19123 4273 252 0,'66'45'93'1,"-45"-16"-72"0,2 11 18 0,-11-19 5 11,-6 3-19-11,0 8-3 0,-6 5-10 13,-6 8-2-13,-6-3-6 13,-5 3-5-13,-4-3 0 0,0-2 1 13,3-6 0-13,6-2 11 14,9 0 5-14,12 2-2 20,12-5 2-20,18 0-7 13,14-2-1-13,16-6-26 0,2-5-11 13,3-11-42-13,-2-7-20 14,-7-12-38 0</inkml:trace>
    </iact:actionData>
  </iact:action>
  <iact:action type="add" startTime="14153">
    <iact:property name="dataType"/>
    <iact:actionData xml:id="d8">
      <inkml:trace xmlns:inkml="http://www.w3.org/2003/InkML" xml:id="stk8" contextRef="#ctx0" brushRef="#br0">18242 1799 340 0,'21'-53'129'1,"-15"35"-100"0,-3 7-7 4,-3 11-7 1,0 11-17 2,0 20-3-1,0 36 7 3,0 17 3-4,0 22-2 2,0 16 5-7,-6-11 2 4,0-13 3 4,0-19 5 0,0-7-10 0,3-19-2-4,0-8-33 4,3-32-106 4,0-26-22-4,0-27 33 4</inkml:trace>
    </iact:actionData>
  </iact:action>
  <iact:action type="add" startTime="14347">
    <iact:property name="dataType"/>
    <iact:actionData xml:id="d9">
      <inkml:trace xmlns:inkml="http://www.w3.org/2003/InkML" xml:id="stk9" contextRef="#ctx0" brushRef="#br0">18278 1799 304 0,'12'-77'112'1,"-3"43"-87"0,3-11 22 6,-6 32 5-2,3 0-19 3,2 7-6-1,10 6-16 0,9 11-5 0,12 15-4 2,8 9-2-8,-2 4 3 5,-6 14-4 2,-10 3-2 1,-17-8-1-4,-18 2 0 2,-21-10-22 1,-26-9-7-1,-19-10-41 2,-11-13-18-1,-3-16-37 7</inkml:trace>
    </iact:actionData>
  </iact:action>
  <iact:action type="add" startTime="15354">
    <iact:property name="dataType"/>
    <iact:actionData xml:id="d10">
      <inkml:trace xmlns:inkml="http://www.w3.org/2003/InkML" xml:id="stk10" contextRef="#ctx0" brushRef="#br0">14730 2895 308 0,'3'-16'115'0,"-15"13"-89"1,-12-10-8 3,9 2-7 4,-15 3-10 0,-11-10-1-1,-13-3-30 1,-11-6-13-1,-4 1-79 1,-2-19-36 0</inkml:trace>
    </iact:actionData>
  </iact:action>
  <iact:action type="add" startTime="15520">
    <iact:property name="dataType"/>
    <iact:actionData xml:id="d11">
      <inkml:trace xmlns:inkml="http://www.w3.org/2003/InkML" xml:id="stk11" contextRef="#ctx0" brushRef="#br0">14789 2500 280 0,'-38'-61'107'0,"-22"22"-83"1,-68-14-126 4,48 34-63 2</inkml:trace>
    </iact:actionData>
  </iact:action>
  <iact:action type="add" startTime="15999">
    <iact:property name="dataType"/>
    <iact:actionData xml:id="d12">
      <inkml:trace xmlns:inkml="http://www.w3.org/2003/InkML" xml:id="stk12" contextRef="#ctx0" brushRef="#br0">13873 1228 320 0,'29'-74'121'1,"-23"60"-95"0,-6 9-6 11,-6 29-20-2,-8 24-6-6,-10 31 0 4,0 43 4-1,0 34 1 1,0 21 1-7,6 19 2 6,7-19-1 0,5-21 2 1,12-26 0-1,11-19 1 3,16-18 0-4,18-17 2 0,14-28-5 3,4-22-3-2,5-20 5 1,6-20 3-1,-2-7-6-1,-13-11 1 3,-11-7-3 0,-15 2 0-2,-13 10 0 2,-11 9-2-5,-15 15 0 4,-9 11 0-1,-9 16 3 1,1 10 0-1,-1 3 3 2,6 3 3-2,9 0 0 0,9-11 2 3,15-5-15-5,14-11-5 2,13-18-9 1,3-11-1 0,8-11 23-1,4-10 13 0,-4-8 6 1,-5 0 1 0,-7 11-6 1,-5 2-1-3,-3 14-10 3,-4 10-2-4,1 13-3 2,-3 11-2 1,-3 8 5 0,-4-3 3-1,-5 10 8 2,-6 14 2-2,-9 14-7 0,-9 7-2 3,-9 11-3-5,-3 20 1 2,-2 15-4 1,2 1 0-1,0-2-6 2,0-2 0-3,-3-16 3 2,-3-9 4 0,0-23 7 1,-8-11 4-3,-13-13-4 3,-3-15 1-3,-8-20-23 1,-13-23-7 0,-5-13-22 1,-1-11-8 0,4-27-7 0,5-18-2-1,7-5-43 10</inkml:trace>
    </iact:actionData>
  </iact:action>
  <iact:action type="add" startTime="17231">
    <iact:property name="dataType"/>
    <iact:actionData xml:id="d13">
      <inkml:trace xmlns:inkml="http://www.w3.org/2003/InkML" xml:id="stk13" contextRef="#ctx0" brushRef="#br0">16432 5117 148 0,'-41'-16'55'1,"11"3"-43"-1,-27-14-1 5,28 17-4 3,-16-9-5-2,-6-4 1 2,-5-9-2 1,-4-11 2-3,1-9-2 2,2-17 15-7,10-8 9 4,8-13-4 6,15-21-2-6,18-13 0 3,18-6 0-1,18-16 5 2,18 4 5-3,26-4-7 2,24 3-3-1,18 8-9 2,21 29-4-3,15 22-3 3,9 18 0-2,5 26-4 0,-5 27 0 1,-9 29-1-1,-3 34 0 0,-15 16-3 1,-15 35 1-1,-15 26 0 1,-18 5 2 0,-26 11 1-1,-33-8 1 2,-33-14 2-3,-39-7 3 0,-32-8 0 3,-28-8 0-2,-20-14-10 1,-6-9-2-1,3-7-23 1,18-15-8-1,18-8-15 3,21-5-8-5,20-16-30 10</inkml:trace>
    </iact:actionData>
  </iact:action>
  <iact:action type="add" startTime="17710">
    <iact:property name="dataType"/>
    <iact:actionData xml:id="d14">
      <inkml:trace xmlns:inkml="http://www.w3.org/2003/InkML" xml:id="stk14" contextRef="#ctx0" brushRef="#br0">18165 4908 260 0,'-27'-16'99'0,"9"-2"-77"1,-12-9 2 5,16 9-4 1,-7-9-13 1,-3-5-4-4,-6-7-2-3,6-6 1 14,6-3-1-14,7-7 2 0,14-14 0 13,17-21-1-13,22-8-2 13,15-8 9-13,20-10 6 14,15-9 4-14,12 20 3 13,10 15-10-13,5 10-2 14,15 25-8-11,8 28-4-3,4 25-15 14,6 41-4-14,-6 35 4 14,-9 27 5-14,-18 31 7 13,-21 16 5-13,-32 19-1 14,-34-6 0-14,-35-5 1 14,-26-10 0-14,-28-16-5 13,-26-14-1-7,-13-18-11-6,-11-21-1 13,-6-14-2-13,3-18 0 0,3-21 4 13,3-24 2-13,3-29-29 14,-1-27-11-14,7-26-28 13</inkml:trace>
    </iact:actionData>
  </iact:action>
  <iact:action type="add" startTime="18176">
    <iact:property name="dataType"/>
    <iact:actionData xml:id="d15">
      <inkml:trace xmlns:inkml="http://www.w3.org/2003/InkML" xml:id="stk15" contextRef="#ctx0" brushRef="#br0">19034 3019 216 0,'57'34'82'1,"-54"-15"-64"0,-18 2 7 3,-3-10-1 4,-18 2-11 0,-23 0-2 1,-25-13-13-4,-29-5-4 2,-18-16 3 2,-15-11-19-8,-6-21-5 5,4-19 12 2,5-10 7-1,12-15 26 1,24-17 12-1,20-11 21 1,28-23 8-1,23-10-14 3,27-22-6-6,33 2-17 5,27 9-6-2,29 18-12 1,36 16-2-1,30 37-7 1,26 37-1-1,19 48-4 1,11 40 1 1,1 44 5-3,-16 35 2 1,-23 29-1 1,-42 10 0-2,-42-2 2 3,-41 8 2-2,-45-3 0 1,-35-7 2-2,-34-7-20 3,-26-9-6-2,-18-6-70 3,-12-11-29-5,-12-10 8 10</inkml:trace>
    </iact:actionData>
  </iact:action>
  <iact:action type="add" startTime="19470">
    <iact:property name="dataType"/>
    <iact:actionData xml:id="d16">
      <inkml:trace xmlns:inkml="http://www.w3.org/2003/InkML" xml:id="stk16" contextRef="#ctx0" brushRef="#br0">19361 4979 276 0,'-47'24'104'1,"-10"5"-81"0,-53 32-6 0,45-26-9 6,-31 7-11 2,-35 14 2-3,-32 2 1 8,-31 8 0-11,-29-5 0 4,-24-14-3-6,-36-23 2 5,-20-24-6 1,-19-29 0 0,1-29-2 2,-4-32 3-2,16-27 4 2,20-28 1-1,21-35 9-2,24-26 7 1,39-22-1 0,35-26 2 1,33-34-7 0,48-22-3-1,47-5-8 1,48-13-1-1,53-10-6 1,52 4 1-1,52-4 4 3,49 20 2-6,44 11 2 4,41 27 2-1,31 23-1 1,32 35 2-1,530-318-4-6</inkml:trace>
    </iact:actionData>
  </iact:action>
  <iact:action type="add" startTime="19767">
    <iact:property name="dataType"/>
    <iact:actionData xml:id="d17">
      <inkml:trace xmlns:inkml="http://www.w3.org/2003/InkML" xml:id="stk17" contextRef="#ctx0" brushRef="#br0">20737 1109 392 0,'113'195'0'1,"39"112"-1"13,-87-111 4-13,-8 77 4 14,-31 60 4-14,-38 32-6 14,-35-5-1-14,-51-13-2 13,-45-35-4-13,-57-19-1 0,-50-49-5 0,-50-25 0 18,-40-31-3-18,-41-32 2 14,-15-29-24-14,-8-42-10 13,11-37-53-13</inkml:trace>
    </iact:actionData>
  </iact:action>
  <iact:action type="add" startTime="20355">
    <iact:property name="dataType"/>
    <iact:actionData xml:id="d18">
      <inkml:trace xmlns:inkml="http://www.w3.org/2003/InkML" xml:id="stk18" contextRef="#ctx0" brushRef="#br0">19430 5149 132 0,'-51'63'52'1,"10"-31"-41"0,-37 8 29 0,34-24 8 11,-43 2-19-11,-38-5-8 14,-44-2-11-14,-49-6-2 13,-29-5-5 2,-27-2-4-15,-17 2 0 0,5 0 1 0,9 0 0 12,6-3 0-12,18-5 2 13,15-11 14-8,12-7 9-5,26-3-6 14,25-3-3-14,23-2-9 14,27 2-5-14,33 6-15 13,26-1-4-13,34 1-20 14,34-1-9-14,37 3 0 14,48 9 1-14,43 4 20 13,43 3 10-7,33 13 14-6,26 1 8 13,24 7 3-13,3 11 4 0,6 7-7 13,-9 9-4-13,-18 5-11 14,-24 0-3-14,-27-5-12 13,-26-9-1 2,-39-7 20-15,-32-8 39 14,-31-3 20-9,-32-5-16-5,-33 0-8 14,-33-5-5-14,-35 0 0 13,-33-3-14-13,-33-3 0 0,-27-2 1 13,-15-1-5-13,-8-2-2 14,-6-8-6-14,-1-2 0 13,13-8 2-13,11-6 1 14,18-3-1-9,21 1-2-5,24 0 3 14,30 2 0-14,26 5-1 13,30 4 1-13,36-1-15 14,42 0-5-14,44 8 0 14,51 11 2-14,44 5 9 13,39 10 3-13,27 19 3 14,18 14 0-9,-12 4 6-5,-18 4 4 14,-35-4 10-14,-52-7 7 0,-44-8-8 12,-77-1-7 3,-54-4-12-15,-53-14-1 14,-57-10 0-14,-51-16 1 13,-38-19 2-13,-21-16 1 14,-9-13 3-9,-1 1 1-5,19-1 1 14,18 13 2-14,32 8 1 14,27 6-3-14,39 10-3 13,30 8 0-13,47 14-1 14,39 7 0 1,51 16-24-15,56 13-9 13,56 17-41-8,52-1-15-5,35-2-31 24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55:36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42">
    <iact:property name="dataType"/>
    <iact:actionData xml:id="d0">
      <inkml:trace xmlns:inkml="http://www.w3.org/2003/InkML" xml:id="stk0" contextRef="#ctx0" brushRef="#br0">12962 4143 156 0,'-51'8'57'0,"15"3"-44"1,-35-3 12 4,38-3 4 3,-32 0-17 0,-19-2-6-2,-17-8-4 3,-12-6-2 0,6-7 0 4,6-9 2-12,9-5 3 0,5-7 4 0,13-19 2 0,5-9-1 26,13-4-1-26,11-14-3 0,9-13-1 13,10-7-3-13,20 4-2 0,21 14 5 28,14 7 1-28,22 17-2 0,20 13-1 19,25 23-1-19,11 24 1 0,3 19 0 13,-6 21 1-13,-15 16 0 0,-23 6 0 13,-30 1 4-13,-27 4 3 13,-27 2-2-13,-21-2 2 29,-21-1-6-29,-14-10-1 0,-6-8-15 20,-4-8-6-20,-2-5-101 0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55:41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79">
    <iact:property name="dataType"/>
    <iact:actionData xml:id="d0">
      <inkml:trace xmlns:inkml="http://www.w3.org/2003/InkML" xml:id="stk0" contextRef="#ctx0" brushRef="#br0">14161 11782 116 0,'78'-53'44'1,"-28"24"-35"0,16-8 9 2,-36 26 2 5,8 1-6 0,1 4 2-2,0 4-9 3,-7 2-2-2,-8 5-3 1,-6 0-4-7,-9 3 1 5,-12 0 7 2,-12 0 4-1,-12 0-1 1,-14-3 2-2,-13 1-4 3,-8-4-2-2,-16 1 4 0,-17 0 2 3,-12-1-2-5,-21 1 0 24,-9 5-3-28,-9 2-1 0,-12 6-6-1,-5 5 1 31,-7 6 2-30,-3-1 1 0,-2 1-4 0,-13-3-1 29,-5-8 3-29,-7-9 1 0,-2-4 0 0,-1-3 1 30,1-5-2-30,9-3-1 0,2-3 5 0,7 1 1 0,-1-6 2 27,9 0 0-27,16 0-2 0,11-2 1 0,15-1 2 28,21-2 5-28,17 0 5 0,16-3 5 0,12-3-1 27,11-7 0-27,9-6-12 0,10-7-7 0,-4-22-2 0,12-3-2 28,7 1 0-28,8 2 2 0,3-5-3 0,6-5-2 26,3-1 2-26,3 6 0 0,3 6-6 0,6 12 0 26,3 11-4-26,5 11 0 0,4 5 3 0,3 7 5 28,6 9 0-28,9 3-1 0,8 4 3 0,10 6 2 27,8 6 0-27,13-4-1 0,20-2 1 0,12 3 1 27,15-3 1-27,21-3 3 0,18 1-1 0,20-4 0 0,22-2-6 7,14 0 1-2,15 0 0 1,21 0 0 1,15-2-3 0,9 2 2-1,17 0 1 1,10 3 2-2,-1 5-1 2,10 0-1 0,5 2-2-1,4 1 1 1,-4 2 1 0,-2 3 0-1,-7-5 0 1,-8 5 2-1,-3-3-3 0,-19-2 0 0,-17 5 1 1,-9-6 0 0,-18 4 0 1,-17-4 2-4,-10-2-3 4,-24 8 0-3,-17-2-1 2,-18 1 0-1,-18 12 2 1,-15 15 0 22,-21 17-3-29,-14 15 0 0,-19 8-1 0,-14 0 3 39,-19 8-2-39,-11 5 1 0,-15 3 2 0,-9-8 0 0,-12-5 0 36,-6-8 2-36,-11-3-3 0,-13 0 0 0,-11-2 1 0,-10-9 2 0,-11-5-1 40,-16-10-1-40,-11-5 1 0,-18-12 1 0,-15-15-3 0,-24-13 0 0,-17-16-1 39,-25-19 0-39,-8-5-7 0,-9 3-2 0,3-1-5 0,5 12-3 0,7 2-16 31,2 5-5-31,1 0-63 0</inkml:trace>
    </iact:actionData>
  </iact:action>
  <iact:action type="add" startTime="8189">
    <iact:property name="dataType"/>
    <iact:actionData xml:id="d1">
      <inkml:trace xmlns:inkml="http://www.w3.org/2003/InkML" xml:id="stk1" contextRef="#ctx0" brushRef="#br0">14983 6488 72 0,'-36'-45'30'0,"0"26"-24"1,-29-2 4 4,32 13 1 2,-14-5 4 1,-25 0 3 0,-23 2 8 0,-15 0 4-2,-24 9-8 5,-18 2-2-6,-30 8-12 26,-14 2-3-30,-24 3-3 0,-18-2-2 0,-12 2 1 0,-9-5 1 26,3-2 1-26,-3-6-4 0,12-3 1 0,3-2 6 24,5-6 4-24,13-2-1 0,18-6 0 0,14-2-3 4,16-5-1 19,23-3 5-23,21-6 6 0,15-5 1 28,15-5 1-28,6-5-7 0,5-3-4 0,10 0-4 26,3 0-3-26,8-2 1 0,4-9-1 0,8-4-3 25,7-1 2-25,5-3 3 0,3 6 1 0,4 3-1 24,5-1-2-24,3 1 5 0,3-1 1 0,7 3 2 27,-1 6 2-27,3 2-1 0,6 8 0 0,0 8-5 27,6 8-1-27,0-3-1 0,3 11 1 0,6-3-4 26,9 11 0-26,15 0 1 0,15 5 0 0,26-6 0 27,22 6 2-27,26-7-1 0,24 1 2 0,32-4-2 1,31-3-1 7,26-1-2-2,21 4 1 0,21-6 1 1,27 8 0-1,5-8 0 1,13 1 0-1,5-1 0 2,1-3 0-4,2-4-7 5,1 9 0-4,-1-9-2 2,-14 4 3-1,-19 9-1 1,-20-3 2-1,-27 5 3 1,-29 8 3-1,-22 2 0 1,-23 14 2 2,-21 27-7-6,-12 20 1 5,-6 27-1-2,-3 19 2 0,-6 31-1 1,-21 14-1-2,-12 5 3 24,-20 2 0-29,-18-13 3 0,-19-10 1-1,-17-6-1 30,-15 3 1-29,-15-8-2 0,-17-5 2 0,-19 5-2 3,-20-2-1 19,-22-9-4-22,-26-13-2 0,-38 1-41 28,-31-1-17-28,-38-5-38 0</inkml:trace>
    </iact:actionData>
  </iact:action>
  <iact:action type="add" startTime="10367">
    <iact:property name="dataType"/>
    <iact:actionData xml:id="d2">
      <inkml:trace xmlns:inkml="http://www.w3.org/2003/InkML" xml:id="stk2" contextRef="#ctx0" brushRef="#br0">11325 16589 132 0,'-45'16'49'1,"6"-13"-38"0,-26-3 4 12,32-3-2-8,-14-7-6-4,-16-6-2 14,-11-5-2-14,-13-8-3 13,4-6 1-13,0-7-1 0,2-8 2 12,7-1 3-12,8-2 4 14,16 3 20-14,8 0 8 14,18-8 4-14,15-3 2 36,21-13-11-36,18-11-4 0,15 0-5 0,20-7 0 27,21-1-9-27,13 1-3 0,14 4-11 0,18 14-2 11,0 19-7-11,12 15-1 0,5 19 2 0,1 26 3 34,3 24-2-34,0 24 2 0,-18 16 3 0,-18 26 3 27,-12 16-5-27,-24 14-1 0,-23 15 2 0,-24 3 1 28,-24-11 4-28,-24-8 3 0,-30-15 4 0,-26-11 5 0,-16-19-6 48,-14-15 0-48,-12-17-4 0,3-12-1 0,-3-12-23 0,9-9-12 0,5-12-38 58,7-12-16-58,-9-19-23 0</inkml:trace>
    </iact:actionData>
  </iact:action>
  <iact:action type="add" startTime="11087">
    <iact:property name="dataType"/>
    <iact:actionData xml:id="d3">
      <inkml:trace xmlns:inkml="http://www.w3.org/2003/InkML" xml:id="stk3" contextRef="#ctx0" brushRef="#br0">12265 10687 208 0,'-62'31'77'1,"-1"4"-60"0,-32 15-1 2,44-29-4 4,-29 3-6 2,-24-6-1-3,-24-10-1 6,-6-10 0 11,0-19-2-22,0-14 1 0,9-12 0 0,12-22 1-1,18-19 2 31,14-9 12-30,25-25 8 0,20-8 0 0,21-10-1 53,18-19-9-53,21 11-3 0,21 16-5 0,17 15-3 0,24 19-2 0,25 35-3 0,22 34-4 50,28 29 0-50,18 32 0 0,17 39-1 0,-11 22 6 0,-18 7 3 0,-22 14-6 0,-29-3 0 0,-29-2 0 71,-28 15 1-71,-29 0-15 0,-27 1-6 0,-21 12-73 0,-26 9-65 0,-10-14 47 0</inkml:trace>
    </iact:actionData>
  </iact:action>
  <iact:action type="add" startTime="11972">
    <iact:property name="dataType"/>
    <iact:actionData xml:id="d4">
      <inkml:trace xmlns:inkml="http://www.w3.org/2003/InkML" xml:id="stk4" contextRef="#ctx0" brushRef="#br0">9610 14888 256 0,'27'0'96'0,"-18"3"-75"1,0 2-8 4,-9 0-7 3,-3 9-11 1,-15 9 1-2,-18 14 2 0,-26 11 1 0,-22 16 1 1,-23 10-3-7,-18 0 0 5,-6-5-5 2,-9-9 0 1,3-12-1-3,4-16 3 27,5-14 13-32,14-18 4 0,10-16 20 0,15-18 7 28,12-19-2-28,14-18-1 0,18-22-14 0,25-15-3 27,23-14-12-27,23-10-4 0,22 7-4 0,23 9 0 0,28 18-3 27,20 19-1-27,27 28 0 0,17 27 4 0,13 32-4 30,5 40 0-30,-5 29 3 0,-6 21 3 0,-24 21 5 28,-30-6 4-28,-27-1 0 0,-30-4 2 0,-29-5-4 0,-24-15-2 28,-21-12-5-28,-20-12 0 0,-16-17-46 0,-14-17-22 26,-10-33-71-26</inkml:trace>
    </iact:actionData>
  </iact:action>
  <iact:action type="add" startTime="12680">
    <iact:property name="dataType"/>
    <iact:actionData xml:id="d5">
      <inkml:trace xmlns:inkml="http://www.w3.org/2003/InkML" xml:id="stk5" contextRef="#ctx0" brushRef="#br0">9625 9578 148 0,'-15'71'55'0,"-6"-42"-43"1,-17 1 25 2,14-17 9 5,-15 3-12-1,-14 2-2 0,-16-2-10 1,-20 0-2-1,-18 0-11 11,-12-11-8-16,-18-5-1-2,-6-8 0 24,0-16 2-23,3-15 3 0,18-20 2 29,12-12 5-29,24-19 5 0,20-18 11 0,21-11 4 0,25-11-3 25,17-10-3-25,20 7-8 0,22 20-1 0,12 15-10 29,20 18-2-29,24 30-8 0,19 29-2 0,17 24-3 1,17 39 2 23,-8 35 4-24,-15 2 1 0,-18 14-4 26,-23 4-1-26,-28-4-15 0,-20-3-4 0,-18-5-51 26,-18-6-23-26,-15-18-28 0</inkml:trace>
    </iact:actionData>
  </iact:action>
  <iact:action type="add" startTime="13113">
    <iact:property name="dataType"/>
    <iact:actionData xml:id="d6">
      <inkml:trace xmlns:inkml="http://www.w3.org/2003/InkML" xml:id="stk6" contextRef="#ctx0" brushRef="#br0">7967 8903 324 0,'-30'-10'121'1,"18"4"-95"0,-11 6-6 0,14 3-11 0,-9 2-9 0,-6 3 0 0,-6 3-3-1,-11 10 2 7,-4 8 1 2,-9 11-3-8,-5 10 2 5,-10 11 1 1,-8-3 2 2,-9 11-3-1,-7 16-2 25,-2 12 4-32,-6 7 1 0,-6 23-3 0,3 13 1 30,5 5-2-30,7 25 0 0,9 2 4 0,5 21 1 0,10-5 3 26,8 21 3-26,7 10-2 0,5 17-2 0,9 5 6 53,7-3 5-53,2 10-8 0,12-4-2 0,12 7 5 0,9-10 4 0,12 0-5 0,15-19-3 0,6-5 0 49,5-27 0-49,7-15 5 0,-9-21 5 0,5-25-7 0,-5-15-3 0,-3-24-2 0,-7-16 1 0,1-13-3 27,-3-11-2-27,-3-13 2 0,-3-8 0 0,-1-8-12 28,1-5-7-28,6-16-16 0,-3-16-7 0,-6-15-1 28,-6-14 1-28,-6-6 11 0,-9 4 7 0,-3 4 14 28,-3 9 9-28,-3 5 9 0,3 8 5 0,0 5-2 0,3 5 2 28,3 3-3-28,0 3 2 0,3 2-4 0,0 3 1 25,0 0-5-25,6 0 1 0,3-2-12 0,3-3-4 28,3-6-14-28,0-5-6 0,2-5 6 0,-2-3 3 27,0-2 11-27,0 2 7 0,-3 5 10 0,-3 6 6 28,0 2 4-28,-3 4 3 0,-3 1-10 0,0 4-2 0,-3 2-8 28,0 5-2-28,3 8 0 0,6 8 2 0,6 8 3 29,11 11 4-29,13 5 7 0,12 5 2 0,2 6-1 28,4-1 2-28,-4-4-6 0,-5-6 0 0,-9-8-10 28,-10-5-2-28,-11-3-3 0,-12-3-2 0,-24 1 0 0,-26-1 0 26,-22 6 3-26,-11-1 2 0,-15 4 0 0,-7-1-1 30,13-5 1-30,6-2 1 0,14-6 5 0,16-5 4 0,17-6-2 5,9-2 0 17,12-5-3-22,12-3-1 0,21-5-47 25,24-3-22-25,17 0-84 1,10 3-71 26,14-1 80-27</inkml:trace>
    </iact:actionData>
  </iact:action>
  <iact:action type="add" startTime="15981">
    <iact:property name="dataType"/>
    <iact:actionData xml:id="d7">
      <inkml:trace xmlns:inkml="http://www.w3.org/2003/InkML" xml:id="stk7" contextRef="#ctx0" brushRef="#br0">14908 7101 212 0,'21'-74'79'1,"-18"51"-61"0,-6 1 6 0,3 20 0 11,-9 18-13 4,-3 13 3-10,-5 13 1-5,-10 16-8 14,-9 8 2-14,-9 6 4 13,-17-9 4-13,-21-2 4 0,-16-8-7 13,-14-8-3-13,-12-3-6 14,3-5-2 0,0-10-1-14,3-9-2 0,6-7 7 20,9-11 5-20,15-8 5 29,8-5 2-29,13-8-8 0,11-8-2 0,15-11-1 27,19-16 2-27,17-10-5 0,21-11-1 0,20-15-2 27,28-6-2-27,20 8-2 0,24 11 1 0,24 20-6 18,21 20 0-18,24 33 1 0,-4 36 1 0,-2 25 3 28,-15 17 1-28,-30 15-2 0,-33 11 0 0,-26-3 2 27,-34-5 0-27,-29 0 3 0,-27-5 1 0,-20-9-1 34,-4-10-2-34,-11-10-50 0,-7-19-21 0,-2-21-73 11</inkml:trace>
    </iact:actionData>
  </iact:action>
  <iact:action type="add" startTime="16493">
    <iact:property name="dataType"/>
    <iact:actionData xml:id="d8">
      <inkml:trace xmlns:inkml="http://www.w3.org/2003/InkML" xml:id="stk8" contextRef="#ctx0" brushRef="#br0">13664 7506 244 0,'-3'-8'93'1,"-3"8"-72"0,-3 3-8 0,6 0-8 0,0-1-5 17,0 1 0-17,1 0-3 13,-1 2 2-13,0 0 1 0,0 0 0 0,0 1 0 12,0 2 2-12,0-3 1 14,-3 0 7-14,0 1 6 13,-3-1 3-13,0 0 1 17,0 0-5-17,-3 1-1 13,3 2-4-10,-3 0 1-3,3-1-6 14,0 4-3-14,0 5 1 13,0 5 2-13,4 11-2 14,-4 15-2 1,3 12 0-15,0 7-1 0,3 26-3 34,3 17 0-34,0 10 4 0,0 34 1 0,0 14 4 32,0 40 1-32,-3 20-1 0,0 16-1 0,0 27-1 26,0 13 0-26,0 3 6 0,-3 18 4 0,0 11 4 25,0-8 3-25,-3-16-5 0,-3-18 1 0,-6-30-4 70,-3-26 0-70,-2-21-7 0,-4-24-2 0,-6-5-2 0,3-40 1 0,7-32-2 0,5-24-1 0,6-20-8 0,3-14-5 0,3-14-13 0,0-12-4 70,-6-14-19-70,-9-20-7 0,-12-28-38 0,-11-23-18 0,-13 0 2 0</inkml:trace>
    </iact:actionData>
  </iact:action>
  <iact:action type="add" startTime="17063">
    <iact:property name="dataType"/>
    <iact:actionData xml:id="d9">
      <inkml:trace xmlns:inkml="http://www.w3.org/2003/InkML" xml:id="stk9" contextRef="#ctx0" brushRef="#br0">12670 12300 264 0,'-3'0'99'1,"3"3"-77"0,0 2 22 0,0-5 7 0,3 3-14 0,3 5-3 0,0 5-12 0,6 11-1 0,6 13-12 0,3 16-3 0,-1 8 0 0,1 2-3 0,-3-4-2 2,-3-7 0-2,0-4-1 14,0-6 0-14,-3-10 2 13,6-11 1-13,2-10 3 8,7-11 12-8,6-16 8 14,9-18 4 1,5-17 4-1,-2 1-9-14,0 5-6 0,-4 5-10 0,-2 9-4 28,-6 2-23-28,-4 5-10 0,7 8-48 0,-6 3-21 33,-3 13-88-33</inkml:trace>
    </iact:actionData>
  </iact:action>
  <iact:action type="add" startTime="17349">
    <iact:property name="dataType"/>
    <iact:actionData xml:id="d10">
      <inkml:trace xmlns:inkml="http://www.w3.org/2003/InkML" xml:id="stk10" contextRef="#ctx0" brushRef="#br0">12679 13078 372 0,'-21'-31'140'1,"15"12"-109"0,3-13 2 0,6 19-4 0,6-8-20 10,9-8-2-10,9-11-10 14,9-10-2-14,11-6 2 13,16-5-3-13,14 9-1 0,12 4 1 13,13 6 2-7,17 5-1-6,15 2 4 13,5 9 0 17,10 10 1-30,0 16-3 0,0 16 0 0,0 29-1 28,-15 23 0-28,-12 20 0 0,-12 26 3 0,-18 7 0 33,-26-7 1-33,-34 2 4 0,-32 4 2 0,-35-12 4 12,-46-5 4-12,-32-5-6 0,-39 8 0 0,-11-11-6 27,-13-13-4-27,9-18-6 0,10-19-2 0,8-27 9 34,12-31 7-34,6-32 18 0,15-29 7 0,12-40-8 27,20-21 0-27,25-32-12 0,26-10-2 0,33-19-67 28,33 1-30-28,44 15-93 0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56:00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23">
    <iact:property name="dataType"/>
    <iact:actionData xml:id="d0">
      <inkml:trace xmlns:inkml="http://www.w3.org/2003/InkML" xml:id="stk0" contextRef="#ctx0" brushRef="#br0">10604 7713 264 0,'3'-6'101'1,"-6"6"-78"0,0 0 4 2,3 0-1 4,-3 0-11 1,-3 0 0 0,-2 0-9 0,-4 0-4-1,-3 6-1 0,-3 4-1-6,-3 3 0 6,-3 3-3 1,-6 3 2-1,-5-1 1 1,-13 1 0-2,-8-3 8 3,-13 0 7-3,-11-3 2 3,-13-5-1-1,-2 0-2-2,-9 2 1 2,-6 1-4-1,-6 5 1 2,0-3 2-1,-12 0 1-2,-15 0-4 2,-3-2-1-1,-12-6-9 1,-2 1 0 0,-4-6-1 0,-3 0 2-2,12-3-1 3,1 0 2-2,2 3-4 0,6-5 0 3,3 5 5-5,3-3 2 2,3 3 0 2,6 0 1-2,3 0-4 0,3 0 0-4,6 0-1 5,12 0-2-7,15 0 3 20,11 0 0-17,16 0-1 5,11 3 1-1,16 0 0-2,2-3 3 1,12 0-30 1,3-3-13-1,9-8-83 1,6-15-36 0,9-14 16 11</inkml:trace>
    </iact:actionData>
  </iact:action>
  <iact:action type="add" startTime="15004">
    <iact:property name="dataType"/>
    <iact:actionData xml:id="d1">
      <inkml:trace xmlns:inkml="http://www.w3.org/2003/InkML" xml:id="stk1" contextRef="#ctx0" brushRef="#br0">2517 9136 264 0,'-9'-8'99'1,"0"5"-77"0,-9 1-7 0,9 4-5 11,-3 6-7-11,-2 6 1 13,-4 4-2-13,-3 9-2 14,0 7 1-9,0 6-1-5,3 13 0 0,6 21 0 13,4 10 2-13,8 22 8 14,3 21 5-14,5 8 2 13,4 13 1-13,-3 6 0 14,0-9-2-7,-3-2 0 3,-6-8 0-7,-6-13-8 5,-6-16-5-3,-9-8-2-5,-17-6 1 13,-10-10-1-13,-2-10 2 0,-4-14-4 13,3-11-2-13,10-7 2 13,8-5 0 2,3-4 1-15,9-4 2 0,4 4 5 13,11 4 6-13,12 5-5 13,2 10-2-8,4 8-3-5,6 8 0 14,-6 8-2-14,0 0-1 14,0 14-2-14,-6 4-1 13,3 4-1-13,-6 1 3 14,6 7 13-14,0 7 7 16,0 0 2-9,2-8 2 0,10 29-13-1,-3-2-3 3,-3-14-34-9,6-4-14 0,6 12-125 13</inkml:trace>
    </iact:actionData>
  </iact:action>
  <iact:action type="add" startTime="21025">
    <iact:property name="dataType"/>
    <iact:actionData xml:id="d2">
      <inkml:trace xmlns:inkml="http://www.w3.org/2003/InkML" xml:id="stk2" contextRef="#ctx0" brushRef="#br0">6268 12033 252 0,'-3'-8'96'1,"3"8"-75"0,-6 0 1 0,3 0-3 0,-15 0-13 10,-9 3-1-10,-12 0-5 14,-14-1-1-14,-22 4 1 13,-20 1 0-13,-18 1 0 0,-18 0 0 13,-15 3 0-7,-9-6 0-6,-11 3 2 13,-1-8 1-4,-3 0 3-2,1-2 3-1,-1-6 5 1,9 2 1 0,9 1 0-1,4-3-3 0,14 3-2 3,3-1-6-4,12 1-3 1,14 0 0 3,13-3-1-5,12 0 2 2,14-3 1 1,16-4 1-1,8-7 2 0,9-12-3 2,9-14-2-1,7-12-3-1,5-1 1 1,-6-5 1-1,0-9 0 1,-3-1-7-1,-3 4 0 0,-5 11-4 0,2 6 0 1,3 7 6 0,3 11 2-2,0 5 3 2,3 6 0 0,7 5 0 1,2 8 0-4,3 2 0 4,0 0 0-2,6 1 0 1,0 2 0 0,0 0-3-2,6 3 2 2,3-1 3 0,5-2 1 0,7-2-4-1,9 2 1 1,6 0 0-1,14 0 2-1,7 3 3 2,14-3 2 0,10 0-6 0,14-3 0-1,12-2-1 1,6 0 0-1,18 0-3 4,9-6 2-7,9 1 1 4,12-4 2-1,5 1-6 1,1-3 1-1,6 9 3 0,-4-1 2 1,7 2-3-1,3 7-1 2,-10-1 1-2,1 5 2 1,-12 0 0-1,-7 3-1-1,-5 6-2 3,-15 4 1-1,-6 3 1-1,-12 9 0 0,-11 7 2 0,-10 5 1 1,-12 6-6 2,-14-1 0-6,-13 4 7 6,-11 4 7-4,-6 6 4 2,-9 8 0-1,-7 5 1 1,1 3 0-1,-3 0-2 1,-3-3-1 0,-3 0-7-2,-3 0-2 5,-3-2 0-6,-15-6 0 1,-3-2-2 3,-6-3 1-2,-9-9 0 1,-6-4 1-1,-11-3 2 0,-13-5 1 2,-14-3-3-1,-7-10-1-2,-14-11-17 2,-9-6-5-1,-3-2-29 0,0-8-9 1,-12 0-23 1,8-2-10-3,-2-4-24 10</inkml:trace>
    </iact:actionData>
  </iact:action>
  <iact:action type="add" startTime="24763">
    <iact:property name="dataType"/>
    <iact:actionData xml:id="d3">
      <inkml:trace xmlns:inkml="http://www.w3.org/2003/InkML" xml:id="stk3" contextRef="#ctx0" brushRef="#br0">8434 11049 284 0,'30'-24'107'1,"-18"14"-83"-1,0 2 10 1,-6 5 0 0,0 0-17 11,0 1-2-11,-6-1-11 14,-3 3-5-14,-12 3 0 18,-15 5-2-18,-11 2 1 0,-19 1 2 12,-14 2 0-12,-7 0 0 0,-2-2 0 13,9-1 4-13,5-4 2 14,13-1 4-14,8 0 4 13,9 1-8-13,6 2-1 14,1 5-1-14,2 13 0 14,3 22-2-9,0 15-2-5,-2 11 1 13,-4 8 1-13,-3 8 3 14,0 0 2-14,-2-2 3 14,5-12 4-14,6-9-8 13,3-12-1-13,7-10-3 14,2-10 1-14,3-9-20 14,3-7-6-9,6-12-37-5,6-9-16 13,9-27-66 2</inkml:trace>
    </iact:actionData>
  </iact:action>
  <iact:action type="add" startTime="25151">
    <iact:property name="dataType"/>
    <iact:actionData xml:id="d4">
      <inkml:trace xmlns:inkml="http://www.w3.org/2003/InkML" xml:id="stk4" contextRef="#ctx0" brushRef="#br0">8116 11435 312 0,'3'19'115'1,"-6"-17"-89"0,-3 4 12 3,-3-1 1 4,-12 3-12 0,-14 0-1-1,-22 0-15 0,-20 0-4 2,-16-3-5-2,-8-2-8-6,6-1-4 7,9 1-10-1,11-3-5-1,16 3-8 2,11-3-3-1,12 0-26 1,12-3-11-1,13 0-38 8</inkml:trace>
    </iact:actionData>
  </iact:action>
  <iact:action type="add" startTime="25378">
    <iact:property name="dataType"/>
    <iact:actionData xml:id="d5">
      <inkml:trace xmlns:inkml="http://www.w3.org/2003/InkML" xml:id="stk5" contextRef="#ctx0" brushRef="#br0">8059 11515 240 0,'30'31'90'1,"-18"-15"-70"0,0 19 17 12,-6-11 4-12,-3 13-4 14,0 5 0-14,-3 3-12 16,-3 0-5-16,-3-3-11 14,0 3-6-14,-3-8 0 0,3-5 0 12,0-6 3-12,0-4-8 0,0-7-3 13,3-7 0-13,-3-8 3 14,0-13 1-14,0-13 1 13,3-14 6-13,3-8 4 20,6-5 3-20,3 8 3 0,6 6-7 13,6 7-3-13,9 14-10 13,9 12-3-13,8 14 2 14,4 11 0-14,-1 7 3 13,-2 3 1-13,-3 0 1 14,-7-5 2-14,-5-3-1 14,-9-5-1-9,-3-5 1-5,-3-3 1 14,-1-3 1-14,4-5 1 14,0-5-2-14,0-3-2 13,3-3-2-13,3-2-1 0,2-3 2 13,4 3 2-13,0-3-7 13,3-5-3-13,-4-3-4 20,-2-2-2-20,-3-4 8 14,-9 1 6-14,-9 0 1 14,-12 3 3-14,-12 2-7 0,-15 3-1 12,-6 10 2-12,-8 11 3 14,-4 8-4-14,3 11 1 14,7 7-1-14,8 6 2 19,9 2 5-19,12 3 3 0,9-2 0 13,9-4-1-13,9-1-3 14,3-9-2-14,3-3-4 13,2-7 0-13,7-11-9 14,0-8-2-14,3-13-8 13,2-8-2-13,7-8-14 14,2-3-5-9,1 6 17-5,0 2 10 14,-4 0 15-14,-8 3 9 14,-3 2 14-14,-9 6 9 13,-3 5-9-13,-10 6-2 14,-8 10-16-14,-6 10-4 0,-3 12 4 12,-2 9 5-12,-1 12 9 20,3 4 4-20,3 1-4 14,3-6-2-14,6-5-9 14,3-5-2-14,5-11 4 13,4-8 3-13,3-7 7 0,3-12 3 13,0-9 12-13,0-12 6 13,-1468-2-10 2,2932 0-2-9,-1467 0-12 1,-3 2-4 1,-3 6-11-4,0 3-2-1,-3 4-5 8,-1 4 2-6,1 2 1-1,0 3-1 6,0 2 4 0,0 6 2-4,-3 5 4-2,0 7 2-1,0 9 5 4,-3 11 5-1,-3 7-5 1,-3 8-2-1,0 11-3 1,-3 16-2-1,-3 10 1 1,-3 6 1 1,-6-1-6-3,-3 12 0 2,0-7 1-1,1-4 3 0,2-14-2 1,3-7-2-1,3-11 0 1,3-6 1-1,3-12-3 2,0-12 0-3,3-9-37 4,6-12-16-5,6-18-42 2,3-24-14 1,2-34-63 7</inkml:trace>
    </iact:actionData>
  </iact:action>
  <iact:action type="add" startTime="26459">
    <iact:property name="dataType"/>
    <iact:actionData xml:id="d6">
      <inkml:trace xmlns:inkml="http://www.w3.org/2003/InkML" xml:id="stk6" contextRef="#ctx0" brushRef="#br0">9357 11830 216 0,'-15'-48'82'1,"9"27"-64"0,-3-3 24 0,6 13 6 7,0-2-10 0,0 0 0 0,1-3-8 1,2 0-4-4,2 0-14 3,4 3 3-7,0 0 5 6,3 5-11 0,3 0-5 0,9 3-2 1,0 5-2-1,0 2-3 1,-3 4 2 0,-4 2 1-1,-5 2 0 1,-9 3-44 1,-14 1-18-4,-19-7-90 10</inkml:trace>
    </iact:actionData>
  </iact:action>
  <iact:action type="add" startTime="30452">
    <iact:property name="dataType"/>
    <iact:actionData xml:id="d7">
      <inkml:trace xmlns:inkml="http://www.w3.org/2003/InkML" xml:id="stk7" contextRef="#ctx0" brushRef="#br0">15962 16613 212 0,'36'5'82'1,"-18"-7"-64"0,12-1-4 0,-16 3-6 11,4 0-1-11,3-2 4 14,0-1 5-14,0 0 4 13,0 1-10-13,-4-1-1 0,1 0 1 13,-3 3-6-13,0 0-2 14,-3 0-4-14,-3 0 1 14,-3 3-4-9,-6-3-1-5,-3 5 3 13,-3 1 3-13,-3-1 3 14,-6 3 1-14,-9 0-5 13,-5 2 1-13,-7 4 2 14,-12-1 1-14,-11 5-1 14,-16 1-2-14,-11 2 5 13,-12 0 1-7,-24-2 0-6,-9-1-1 14,-18-2-3-14,-15 3 1 0,-11-1-2 12,-22 1-1-12,-2-1 3 14,-16 6 0-14,-11-8-1 13,-12 0 1-13,-6 0-2 14,-9-6 2-14,-12 3-2 20,0-5 2-17,-3 3-2-3,-6 2-1 13,6 6-2-13,1 10 1 14,5 8 1-14,3 2 2 0,0 4-3 13,-48 2 0 1,27-8 1-14,18-8 0 0,15-11-3 13,24-7 0-13,21-8 2 18,14-6 0-14,19-10 3-4,14 0 3 14,9-9 0-14,12-4 2 13,12-3-2-13,12-3 0 14,15 0-3-14,17 1-2 14,16-1 5-14,14 3 1 13,12 0 2-13,9 0 2 14,10-11-5-9,11-8-3-5,12-15-6 14,9-9-2-14,5-2 9 0,4 0 5 13,0-5 1-13,0-9 2 13,-6-12-4-13,-6-3-2 14,-4-8-9-14,-5-8-5 13,-3-1-2-13,-3 9-1 14,3 8 9-8,-2 11 4-6,2 7 2 13,0 11 1-13,-3 10-2 14,3 9 1-14,0 7-9 13,3 8-3-13,-1 6-2 14,4 8 1-4,0 4 4-4,9 7 3 0,12 7 0 2,12 2-1-3,14 6 3 3,19 6 2-2,20 2 2 1,18 2 1-1,21 6-5 4,18 3-1-3,24 2 1-3,23 2 0 3,18 4-2-3,25 2 2 7,16-2 1-4,25-1 2 4,3-8-3-3,6-7-2-8,5-3 4 5,-11-5 1 4,-3-6 0-2,-9 0-2-1,-6-2 5 0,-6-3 4 9,-6 0-5-15,3-5-2 0,3-3-1 14,-3 0-1-14,-3 3 0 8,0 5 0-4,-6 3 0 4,-12 5 2-3,-9 2-1 2,-9 4-1-1,-20 2 1 1,-10 0-1 2,-17 0 0-4,-15-3 0 2,-15-3 4-2,-12-2 5 1,-12 3-3 0,-15-3 2 0,-12 3-3 1,-8 2 0-1,-7 8-3 2,-14 14 1-2,-7 20-4 1,-5 33 0-1,-9 44 1 4,-13 19 2-7,-8 26 5 4,-12-2 6-2,-12 2-7 3,-6-10-3-2,-6-16 0 1,-5-24 0-1,-4-18-1 2,0-17-2-2,0-15-17-1,0-19-6 3,-2-15-31-2,-4-19-10-1,-12-19-51 10,-11-18-41-8,-1-19 65-1</inkml:trace>
    </iact:actionData>
  </iact:action>
  <iact:action type="add" startTime="33377">
    <iact:property name="dataType"/>
    <iact:actionData xml:id="d8">
      <inkml:trace xmlns:inkml="http://www.w3.org/2003/InkML" xml:id="stk8" contextRef="#ctx0" brushRef="#br0">16197 15605 256 0,'-15'-26'96'1,"-5"7"-75"0,-16-21-5 4,21 22-7 11,-3-6-4-15,-3-5 4 4,0-8 2 4,7-3 1-2,2 1-6 1,3-1-2-7,9-5 2 5,9-5-3 2,9-11 0-1,14-11-3 2,16-10-1-1,11 3-4 2,10-3-1-3,8 0 5 0,13 8 5-3,8 10-2 4,0 9 1-1,-6 15-1 2,4 14-2-1,-1 15-2-1,-6 24-1 0,-6 22-1 0,-8 20 0 0,-10 30 5 2,-2 18 1-2,-13 3 4 0,-11 0 1 1,-6 0-1-1,-9-16 1 0,-6-11-4 3,-7-16 0-5,1-15-8 4,-3-14-4-3,15-49-105 9,6-30-9 0</inkml:trace>
    </iact:actionData>
  </iact:action>
  <iact:action type="add" startTime="33768">
    <iact:property name="dataType"/>
    <iact:actionData xml:id="d9">
      <inkml:trace xmlns:inkml="http://www.w3.org/2003/InkML" xml:id="stk9" contextRef="#ctx0" brushRef="#br0">17644 15113 264 0,'27'29'101'0,"-15"-8"-78"1,5 19 2 7,-8-16-5-3,3 8-13 3,-3 5-4-1,-3-3-2 1,-9-2 1-1,-6-6-1 1,-12-7-5-7,-11-9 0 7,-13-12-3-2,-6-14 0 3,-8-11-1-3,-7-2 0 1,1 0-9 2,-1 5-3-3,4 8-56 10,-3 8-56-9,17 6 38 2</inkml:trace>
    </iact:actionData>
  </iact:action>
  <iact:action type="add" startTime="34114">
    <iact:property name="dataType"/>
    <iact:actionData xml:id="d10">
      <inkml:trace xmlns:inkml="http://www.w3.org/2003/InkML" xml:id="stk10" contextRef="#ctx0" brushRef="#br0">17090 15785 296 0,'27'-34'110'0,"0"10"-86"1,15-21-11 3,-25 29-9 5,16-5-13-3,6-6 1 4,11-10-1-4,16-8 3 1,17-16 4 1,18 1-1-7,27-7-1 4,24-7 0 6,27 0 0-5,14 0-2 3,10 8-1-2,2 8 17 1,-2 13 7-1,-7 13-1 3,-8 22-1-4,-7 23-9 0,-5 26-4 1,-4 25-6 0,-8 42 0 9,-9 23 0-7,-18 33 2-7,-24 20-4 2,-18 14 2 10,-32-8 0-3,-28-13 2-10,-26-9 1 3,-33-12 1 5,-32-3 0 4,-30-3 2-6,-30-3-1-4,-30-10-1 2,-24-8-2 4,-23-16 1-2,-25-18-4 3,-11-29-1 4,-9-38 5-13,3-34 2 2,0-24 3-2,14-21 2 0,16-26 8 14,11-14 3 0,25-12 5-14,23-22 3 14,24-14-2-14,30-9-2 0,17-46-11 12,45 0-4-12,39 0-13 13,42 3-5-13,47 5-12 14,51 21-5-14,53 22-44 15,66 26-17-15,42 37-22 14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08:25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474">
    <iact:property name="dataType"/>
    <iact:actionData xml:id="d0">
      <inkml:trace xmlns:inkml="http://www.w3.org/2003/InkML" xml:id="stk0" contextRef="#ctx0" brushRef="#br0">21213 3699 228 0,'9'-19'88'1,"-6"17"-69"0,-3 2 13 3,0 0 2 3,-3 8-22 1,-3 5-6-1,-12 8-5 1,-6 6 1 0,-6 4-1-1,-2 6-1-6,-10-2 1 6,-3 4 5 1,1 1 6-1,-1 5 5 1,3 5 4-2,7-2-2 3,5 2-2-2,6-5-9 0,9 8-3 2,9-8-1-1,6 8 0-2,9-5-5 3,9 2 1-4,6-2 2 6,6-3 1-6,5-8-1 3,4-6-2-1,9-4 1 1,2-11 1-1,7-8-8 1,-1-11-1-1,1-16 4-3,-12 1 3-3,-7 2-4 14,-11 5-1-14,-6 6-1 14,-6 5 4-14,-6 11-1 14,-9 7-1-10,-9 9 3-4,-12-1 0 14,-6 1 1-14,-3 4 2 13,1 1-3-13,-1 3-2 14,6-1 2-14,6-2 2 13,9-3 0-13,3-3 2 14,12-5 0-14,6-5 1 0,6-5 0 19,6-9 0-19,6-4 6 14,5-9 6-14,4-5 1 0,3-5 1 14,-1-8-5-14,7-5 0 14,-3-1-8-14,-1 1-3 13,1-3-4-13,-3-5-1 14,-1-1 2-14,1 4 0 16,-3 1-19-15,-4 4-7-1,1 0-17 14,0 7-7-14,-4 11-90 14</inkml:trace>
    </iact:actionData>
  </iact:action>
  <iact:action type="add" startTime="13239">
    <iact:property name="dataType"/>
    <iact:actionData xml:id="d1">
      <inkml:trace xmlns:inkml="http://www.w3.org/2003/InkML" xml:id="stk1" contextRef="#ctx0" brushRef="#br0">21579 5009 152 0,'6'-16'57'1,"-3"5"-44"0,3-10 7 3,-3 16 1-3,3-6-5 14,0 3 3-14,0 3-1 16,3-3 0-16,3 3-9 13,-1-3 3-13,1 2 2 0,3 6 4 13,0-8 1-13,3 6 3 0,0 2 1 13,0 2-6-13,3 6 0 17,-1 6-6-17,1 7-1 14,0 21-6-14,0 6-1 14,-3 10 3-14,-3-2 1 13,-4-1-3-13,-5-2-1 0,-6-5-3 13,-8-6-3-13,-10-10-1 20,-6-8 3-14,-6-11-2 1,-3-8-1 0,4-5 0-1,-1-5 3 3,6-3 9-5,6 0 4 1,6-5 12 3,9-1 5-2,6 1-9 1,9-3-4-1,9 0-5 1,9 3-2-1,5-5-5 2,1-1-3-3,-3 6-5 3,0 0-2-3,-7 5-30 1,4-3-12 1,6 9-61 0,0 7-27-2,8 8 16 11</inkml:trace>
    </iact:actionData>
  </iact:action>
  <iact:action type="add" startTime="13841">
    <iact:property name="dataType"/>
    <iact:actionData xml:id="d2">
      <inkml:trace xmlns:inkml="http://www.w3.org/2003/InkML" xml:id="stk2" contextRef="#ctx0" brushRef="#br0">22040 5532 184 0,'24'-13'68'1,"-15"5"-52"0,0 3 19 3,-6 5 7-3,3 0-12 13,-6 0-3-13,0 5-15 14,-3 11-5-14,-6 8-5 14,-9 16 3-14,-3 5 1 0,0 8 0 12,-2-1 1-12,5-7 5 14,-9 6 2-14,0-4-7 13,9-12-2-7,3-9-1-6,7-5 2 13,5-10 10-13,9-11 5 0,5-11-11 13,10-7-3-13,18-6 4 14,6-2 2-14,5-9 2 13,1 11 4-13,-1 6-7 14,-2 7 1-14,-3 3-6 14,-7 6 1-9,-2-4-7-5,-3 6-1 13,-3 0-7-13,-4 6 0 14,1-6-28-14,0 2-12 14,6 4-57-14,2-1-23 13,4 0 4 2</inkml:trace>
    </iact:actionData>
  </iact:action>
  <iact:action type="add" startTime="14276">
    <iact:property name="dataType"/>
    <iact:actionData xml:id="d3">
      <inkml:trace xmlns:inkml="http://www.w3.org/2003/InkML" xml:id="stk3" contextRef="#ctx0" brushRef="#br0">23204 5654 308 0,'-12'37'115'1,"-6"-13"-89"0,-38 34 8 12,20-15-4-12,-14 25-14 14,-7 14-4-14,-3 8-1 13,-2 8 0-13,-1-5-5 14,7-11-4-15,2-5 1 1,13-19-2 0,5-11 2 19,12-12-4-19,6-11-2 14,9-14-7-14,9-12-2 0,6-14 5 12,3-11 1-12,0-10 4 20,0-10 1-14,-6-4-2 1,-6 1 0 2,-9 2-1 1,-9 11 3-8,-5 6-2 6,-7 7-1 1,-3 8 0-6,-6 5 3 5,-2 6 0 0,-1 5 3-5,6 5 3 7,4 3 2-8,2 3 8 5,3 5 2 3,3 5-4-8,7 5 0 13,5 3-6-11,3 3-2 0,9 8-13 10,9-3-5-13,12 3-27 0,8-1-9 5,13-4-59 9,0-4-64-5,-1-4 53-7</inkml:trace>
    </iact:actionData>
  </iact:action>
  <iact:action type="add" startTime="14726">
    <iact:property name="dataType"/>
    <iact:actionData xml:id="d4">
      <inkml:trace xmlns:inkml="http://www.w3.org/2003/InkML" xml:id="stk4" contextRef="#ctx0" brushRef="#br0">22231 7107 392 0,'-3'24'145'0,"3"-22"-112"1,-3 1-3 5,3-3-8 0,0 0-12 4,0 0 2-5,15-8-7 3,9-8-3-1,8-5-1 1,-5 2-1-7,33-12 0 6,5-6 0 1,4-6 0-1,-1-2 2 0,-5 0 3 2,-4 3-2-2,7-3-2 2,-10 0-3-3,-2 5-1 1,-13 9-1 1,4-4 3-1,-6 6-2 1,-10 5 1-1,-5 6 2 0,-6 7 0 0,-6 8-5 4,-12 17 1-6,-6 17 2 3,-6 25 1-1,-6 18 3 1,-3 13 1-1,-2 6 3 1,-1 2 1-1,3-5 8 1,3-10 2 0,6-14-6-2,3-8-2 3,3-13-1-2,3-13 0-1,9-9-2 3,6-9 1-2,12-12-2 1,12-10 2-1,8-13-4 1,7-13-2-1,0-3 2 2,-1-3 0-4,1 0-4 4,-4 6 1-2,-2 2 0 1,-3 3 0-1,-4 5-7 1,-2 6-3-2,-3 2-5 2,0 3-4 1,-9 2-11-2,-4 3-6 3,-5 6-36-5,-3 2-16 2,-6 10-67 8</inkml:trace>
    </iact:actionData>
  </iact:action>
  <iact:action type="add" startTime="15266">
    <iact:property name="dataType"/>
    <iact:actionData xml:id="d5">
      <inkml:trace xmlns:inkml="http://www.w3.org/2003/InkML" xml:id="stk5" contextRef="#ctx0" brushRef="#br0">23454 7908 348 0,'39'48'132'0,"-27"-40"-103"1,9 3 10 6,-9-6-4 2,2-5-20-4,4-5-3 2,6-6-19 1,3-10-6-2,-3-11 7 3,-3-8-13-8,-7-7-2 5,-5-1 2 2,-6 6 1-1,-9-1 6 2,-9 9 3-2,-11 8 2 0,-13 7 3 0,-9 8-1 1,-5 9 4-1,2 7 11 1,1 11 6 0,2 13 14 1,3 8 6-2,7 5-6 0,8 1-1 3,9 2-5-4,12 0-3 0,9 2-9 2,9 1-5 0,9 0-2-1,6-3-1 1,2-6-11 0,7-2-3-5,6-5-46-2,6 0-20 14,2-14-93 1</inkml:trace>
    </iact:actionData>
  </iact:action>
  <iact:action type="add" startTime="15658">
    <iact:property name="dataType"/>
    <iact:actionData xml:id="d6">
      <inkml:trace xmlns:inkml="http://www.w3.org/2003/InkML" xml:id="stk6" contextRef="#ctx0" brushRef="#br0">24368 8033 368 0,'-51'61'140'1,"7"-8"-109"0,-22 42 9 0,34-56-2 0,-19 20-18 10,-9 12-3-10,1 6-8 14,2 0-4-14,10 2-2 13,8-5-16-14,9-5-6 1,15-11-56 14,15-13-26-14,18-16-54 14</inkml:trace>
    </iact:actionData>
  </iact:action>
  <iact:action type="add" startTime="15853">
    <iact:property name="dataType"/>
    <iact:actionData xml:id="d7">
      <inkml:trace xmlns:inkml="http://www.w3.org/2003/InkML" xml:id="stk7" contextRef="#ctx0" brushRef="#br0">24374 8686 356 0,'-18'-29'134'1,"-6"-3"-104"0,-17-26 7 1,23 29-2-1,-12-11-23 14,-12-7-4-14,-8-14-43 13,-7-8-16-13,1 6-107 14,2 7-47-14</inkml:trace>
    </iact:actionData>
  </iact:action>
  <iact:action type="add" startTime="16138">
    <iact:property name="dataType"/>
    <iact:actionData xml:id="d8">
      <inkml:trace xmlns:inkml="http://www.w3.org/2003/InkML" xml:id="stk8" contextRef="#ctx0" brushRef="#br0">23198 9342 220 0,'-44'-52'85'15,"17"20"-66"-14,-21-18 5 0,24 18 1 0,-11-19-14 12,-10-23-1-7,-12-5 0-5,-11-24 4 14,-15-11-8-14,-10-2 10-1,-5-19 6 14,-12-3 4-13,-9-7 4 14,0-14-5-14,-9 3-3 13,-9-14-1-13,0-7-1 16,0 5 0-16,-6-16 0 13,6 8-7-9,-3-10-3-4,-5 5-3 14,8 7-2-14,6 1-3 13,0 13-2-13,0 3 3 14,12 5 2-14,3 15-2 13,5 12 0-13,1-6-1 14,6 10-2-14,9 12 1 14,6 9-1-9,8 9 2-5,13 3 1 14,8 12 1-14,13 14 0 0,8 11 0 13,12 10 2-13,12 5 8 22,9 5 5-17,6-2-9 0,9 0-3 2,12-5-5 0,9-8-2-1,11-14 1 0,10-7-1 1,12-6 0 0,8-8 0 0,21-39 0-1,1-6 0 1,2 1-5-1,3-14 1-1,-3 8-7 3,-8 19-3-2,-7 12 5 1,-3 12 3-2,-5 15 1 3,-1 11 1-2,-5 16-2 4,-4 15-1-7,-5 4 6 5,-7 12 2-3,-5 11 1 2,-3 0-2-1,2 3 1 0,1 10-1 0,0 3-3 2,5 5 0-1,4 11 4-1,2 10 3 1,4 6-3-1,5 13-1-1,13 16 0 3,11 23 0-1,6 12 0-1,7 15 0 1,14 13 0-1,12 8 0 1,0 14 0 1,9 7 2-4,5-2-1 4,-2 15-1-3,6-2 1 1,15 14-1 2,-6-1-3-1,14 11 2-1,4-1-1 0,0-4-2 2,-1 5 3-2,-14-16 0 2,-9-8 1-3,-6-8 0 0,-12-16-5 2,-15-5 1 0,-15-8-5-1,-9-11 1 1,-8-13 6 0,-10-5 3-1,-8-3 1 1,-7 0-2-2,-8-7-2 4,-7-4-1-5,-8-2-1 3,-6 3 3 0,-12 7 0-1,-12-4 1 0,-15 7-3 1,-18 16 2 1,-18 10-1-2,-14 12 0 3,-7 23 2-6,-2 0 0 3,-7 13 2 2,-8-13 1-2,-6-13-4 1,5-11 1-1,1-10 2 1,-12-11 3-1,-6-11 0 2,-4-2 2-3,7 0 2 3,-3-5 5-3,-3-17-6 1,0-15 0 1,5-16-2 0,-2-13-1-1,-3-22 3 1,-3-26 3-1,3-29-6 1,-1-32-1 1,-2-10-18-3,3-16-7 0,-3-11-43 2,9-5-16 0,5-6-100 7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08:50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601">
    <iact:property name="dataType"/>
    <iact:actionData xml:id="d0">
      <inkml:trace xmlns:inkml="http://www.w3.org/2003/InkML" xml:id="stk0" contextRef="#ctx0" brushRef="#br0">11435 5046 168 0,'6'-16'63'1,"-3"5"-49"0,0-2 3 3,-3 10-1 3,3-5-1 1,-3 3 3-1,0-3-6 1,-3 0-2-1,0 0-5 1,0-2-2-7,0 2 3 5,0 5 1 2,0-2 3-1,3 5-5 1,3 5-1-1,3 8 9 1,0 14 6-1,3 5 1 1,3-3 3 0,-1 5 0-1,7 0 1 2,3 1-5-3,3-3-1 2,6-1-6 0,5-4-2-1,7-6-6 0,6 3-3 2,5-6 0-3,-2-2 1 2,0-3-3 0,-1-5 0-2,4-5-6 2,-1-3 0 0,4-3 3-1,-1 3 2 1,4 3 2 0,2 2 2-2,10 1-1 4,5 4-1-4,7 1 1 1,-1 2-1 0,-6 3-3 1,1-3 2 1,-4 0 1-2,1-2 0-1,2-3-3 2,3 2 2 1,4 1 1-3,2 0 2 2,9 2-1-1,6 3-1 0,-2 0 1 1,-1-1 1-1,0-1-1 0,0-4-1 1,-2-5 1 1,-7-5-1-3,3 0 0 5,3-2 2-6,1-3 1 3,-1-1 3-2,-3 1-3 3,3 2 0-2,4 1 5 1,-1-1 3-2,-3 0-6 2,3-2-1 1,-5 0-4-2,2 0-1 0,-3-1 3 0,-3 1 1 0,1-3-4 1,20-3-1 0,0 1 1-1,-3-1 2 1,-6 6 0-1,-2-3-1 0,-4-3-4 3,3 3 0-4,0 6 2 1,-2 4 1 2,2 4 1-3,9 2 0 1,-3 2-3 2,-3 4 2-2,1 1 1 0,-4-1 2 3,0 2-1-5,-3-3-1 5,-5-3 3-5,2 1 0 2,-3-3 3 1,3 2 3 0,1-2 0 0,-4 0 0-1,0-2-5 0,1-1-3 1,2 0 0 1,0-2-1-4,-6-3 0 7,-2-3 2-8,-4-2 5 3,-2 0 6 0,-1-3 4 2,0-3 4 0,-5 0-9-2,-4 1-2 7,1-1-6-13,-4 3-1 6,1 0 1 4,-4 1 0-5,-2 1-2 1,-1 1-2 6,-2 2 1-10,-1 3-1 2,4-2-3 13,2 2 2-13,7-3 3-4,2 3 1 4,1 0-6 3,-1 3 0-2,4-3 3 2,-4 2 2 1,6-2-3-2,7 3-1 1,-1 2-6-1,0-2-2 2,7 2 2-3,5 3 3 2,3 3 3-1,0-1 1-3,-2 3 1-3,2 1 0 14,6-1-3-14,-6 0 0 13,3 0-1-13,1-5 0 14,2 3 3-14,3 0 0 14,-3-1-2-14,6 1 2 13,6-1 1-13,-2 1 2 11,-7-1-1-11,3 1 2 14,3-8 2-14,-6 2 4 14,-9 0 5-14,-2-5 1 14,-4-5-8-14,-3 0-2 0,-3 2-3 12,-8-5-2-12,-10 3-4 14,-2-1-2-14,-13 4-24 17,-5-1-8-13,-12 1-31-4,-15-9-11 13,-18 3-79 2</inkml:trace>
    </iact:actionData>
  </iact:action>
  <iact:action type="add" startTime="31432">
    <iact:property name="dataType"/>
    <iact:actionData xml:id="d1">
      <inkml:trace xmlns:inkml="http://www.w3.org/2003/InkML" xml:id="stk1" contextRef="#ctx0" brushRef="#br0">8426 6445 228 0,'5'-2'85'1,"-5"4"-66"0,-8 1 1 3,5 0-2 4,-6-1-8-1,-3 1 0 1,-6-1-4 0,-6 1-1-1,-3 2-3 1,-8 1 1-7,-10-4 0 5,-6 4 3 2,-11-4 1-1,-7 4 1 1,-8-4 2-1,-9 4-1 0,-10-4 2 2,-8-2-2-2,-3 3 2 1,-6-3-4 0,-3 0-2-1,0 2-5 1,-6-2 0-1,-9-2 0 1,-3-1 2 0,-9-2 3-2,-9-3 2 2,0-3-3 0,-8 1-1-2,-7 2-1 2,-3-3-2 0,-2 3 1 0,2 3-1-1,-12 2 0 0,-2 1 0 0,-10-1 0 4,-8 0 0-6,-12-2 2 3,-4 5 1-1,-5 0-1 1,0 5-2-1,-3 3 1 1,2 0-1-1,10 3 6 0,3-1 4 1,8 4-3 0,4 2 1 0,17-1 4-1,7 1 4 0,-25 3-6 1,34-6-1-2,17-2-5 2,24-3-1-1,15-8-3 2,8-6-3-2,22 1-16 2,18-3-7-3,11-2-40 3,15-1-17-3,15-5-52 9</inkml:trace>
    </iact:actionData>
  </iact:action>
  <iact:action type="add" startTime="40515">
    <iact:property name="dataType"/>
    <iact:actionData xml:id="d2">
      <inkml:trace xmlns:inkml="http://www.w3.org/2003/InkML" xml:id="stk2" contextRef="#ctx0" brushRef="#br0">3752 10967 264 0,'24'3'99'1,"-21"-3"-77"0,-3 2-2 12,0 1-4-7,-6 0-14-5,-3-1-1 14,-12 1-1-14,1-3 0 14,-10-3 0-14,-6-2 0 0,0 0 0 12,-5-1 15-12,2 1 7 14,-12 0-2-14,1 2 1 13,-7 0-6-13,-8 3-1 14,-7 0 0-9,-5 0 2-5,-3 3-5 14,-10 2 1-14,4 1-1 13,-6-4 1-13,5 1-2 14,4 2-1-14,6 3-3 14,2 0-1-14,7 0 1 13,5 0 1-13,10 0-1 14,2 3-1-8,0-4-1-6,16-1 0 13,5 2-5-13,6-6 1 0,6 1 0 13,6 0 2-13,3-3-21 13,6 0-7-13,-2-6-33 14,10 1-15-14,10-6-80 14</inkml:trace>
    </iact:actionData>
  </iact:action>
  <iact:action type="add" startTime="41117">
    <iact:property name="dataType"/>
    <iact:actionData xml:id="d3">
      <inkml:trace xmlns:inkml="http://www.w3.org/2003/InkML" xml:id="stk3" contextRef="#ctx0" brushRef="#br0">5809 10729 228 0,'12'-3'85'1,"-9"1"-66"0,3 4-1 12,-6-2-3-6,0 0-7-6,-6 3 3 13,0 2 3-13,-6 0 1 14,-6 1-8-14,-6-1 11 0,-8 0 5 12,-10-2 2-12,-9-3 2 0,-11 3-9 13,-9 2 0-13,-10 0-2 14,-5 0 2-14,0-2-4 20,-10 2 2-15,1 3-3 6,6 0 2-6,8-2-4 2,7-1-1-2,5 0-2 2,16 0 0-1,5 1-4 0,13-1-3 2,8 0 0-3,9-2 1 3,6 0-8-2,9-1-3 2,9-2-39-3,9 0-17 1,15 0-105 6</inkml:trace>
    </iact:actionData>
  </iact:action>
  <iact:action type="add" startTime="61713">
    <iact:property name="dataType"/>
    <iact:actionData xml:id="d4">
      <inkml:trace xmlns:inkml="http://www.w3.org/2003/InkML" xml:id="stk4" contextRef="#ctx0" brushRef="#br0">12131 9245 188 0,'-12'26'71'1,"1"8"-55"0,5 30 17 12,6-24 5-12,6 34-5 14,-1 16 1-14,-2 18-13 13,-6 11-3-13,-5-5-10 14,-4 2 1-14,-3-7 2 4,-3-9-2-4,0-10 0 16,3-16-1-16,0-10 0 14,3-11 2-14,0-13 4 13,4-9 1-13,2-7 0 14,3-8-1-14,0-5 1 0,3-11-4 12,6-6-1-12,3-7-2 18,2-11 0-18,4-5 0 14,3-8 2-14,0-5-3 14,6-3-2-14,9 5-2 13,5 6-3-13,10 7-4 14,8 14-2-14,10 10-2 0,2 14 2 13,4 15 4-4,-4 11 1-9,-11 6-2 10,-12 4 2-10,-16-4 1 14,-14-1 2-14,-15-2 5 13,-18-1 6-13,-8-2-5 14,-10-7-2-14,-6-7-3 13,-3-7 0-13,7-8-4 14,-1-8-2-14,0-2-14 14,7-6-4-9,5-8-27-5,9-5-9 14,12-11-56-14,12-8-23 14,12-7 23 0</inkml:trace>
    </iact:actionData>
  </iact:action>
  <iact:action type="add" startTime="62239">
    <iact:property name="dataType"/>
    <iact:actionData xml:id="d5">
      <inkml:trace xmlns:inkml="http://www.w3.org/2003/InkML" xml:id="stk5" contextRef="#ctx0" brushRef="#br0">13509 10409 364 0,'-8'16'137'1,"-7"5"-106"0,-12 16 4 4,12-21-4 1,-3 5-20 2,-3 3-4-1,3-3-9 3,1 0-1-5,2-2 1 4,3-4-6-8,3 1 1 5,3-3-19 1,0-2-6 0,0 0-3 1,3-3-1 0,0 0 9-1,0-3 3 1,-3-5-5-1,0-3-2 1,-6-2-25-1,3-3-9 0,0 3 10 8,3-1 22-7,1 1 38-1,2 2 25-1,0 1 15-5,3 2-3 14,0 0-3-14,0 0 0 13,0 0 0-13,0 2-21 14,0-2 9-14,0 3 6 0,0 2-2 12,0 1-1-11,0-1-5-1,0 0-4 14,0 1-11-14,-3-1-4 13,3-3-4-13,0 4-2 14,-3-4-2-14,3 1 1 14,0 0 1-14,0-1 0 13,0-2-11-13,0 6-3 14,3-1-11-9,3 0-4-5,-3-2 5 14,2 0 3-14,1-1 13 13,0 1 4-13,-3-3 6 14,3-3 3-14,3-2 4 14,3-6 2-14,0-2-3 13,0-5 0-13,0-4 4 14,0 4 4-9,0-1 3-5,-3 3 3 14,-3 3-3-14,0 0 0 0,-1 2 3 12,1 1 1-12,-3 2-1 14,0 0-2-14,-3 3-4 14,3 2-2-14,-3 3-11 13,0 0-1-13,0 8 0 14,3 8 1-9,-3 2-1-5,-3 4-2 14,-3 1 1-14,0 4-1 14,-5 2 0-14,-1 0 0 13,0 0-9-13,0-5-4 14,0-3-40-14,0-8-17 14,0-7-48-14,-9-14-20 13,3-14 11-7</inkml:trace>
    </iact:actionData>
  </iact:action>
  <iact:action type="add" startTime="62990">
    <iact:property name="dataType"/>
    <iact:actionData xml:id="d6">
      <inkml:trace xmlns:inkml="http://www.w3.org/2003/InkML" xml:id="stk6" contextRef="#ctx0" brushRef="#br0">13623 9676 428 0,'9'-5'159'1,"-9"10"-124"0,-3-5-13 0,3 5-15 0</inkml:trace>
    </iact:actionData>
  </iact:action>
  <iact:action type="add" startTime="63033">
    <iact:property name="dataType"/>
    <iact:actionData xml:id="d7">
      <inkml:trace xmlns:inkml="http://www.w3.org/2003/InkML" xml:id="stk7" contextRef="#ctx0" brushRef="#br0">13635 9697 455 0,'14'19'-197'1,"7"10"69"13,15 0 43-13</inkml:trace>
    </iact:actionData>
  </iact:action>
  <iact:action type="add" startTime="63169">
    <iact:property name="dataType"/>
    <iact:actionData xml:id="d8">
      <inkml:trace xmlns:inkml="http://www.w3.org/2003/InkML" xml:id="stk8" contextRef="#ctx0" brushRef="#br0">14507 10462 264 0,'-24'-35'99'1,"-9"19"-77"0,-23 3-13 3,29 13-9-3,-9 5-6 14,-6 14 1-14,1 10 0 13,2 13 1-13,6 3 3 14,3 3 2-14,7 0 4 0,5-3 11 12,3-6 5-1,9-4-5-9,6-9 1 7,6-7-4-4,9-6 2 3,9-8-6 0,2-7-3-4,1-6 5 1,3-8 5 2,0-8 7 3,-3-3 3-6,-1-10-5 3,-5-2 0 3,-3-1-6-3,0 0 1-5,-3 6-7 6,-3 7-1-4,-3 6-4 3,0 5-3-1,-4 6-7 1,1 2-1-1,-3 13 3 2,0 8 2-1,-6 11 4-1,0 13 1 1,-3 11 7-1,3 21 4 0,1 15-1 1,-1 9 2-2,3 8-6 3,0 2-1-2,0-3-6 2,0-4-2-3,0-9-2 4,0-3 0-5,-3 1 0-1,0-3 0-3,-3-2 2 13,-3-4 0-13,-9-7-7 14,-6-3 0-14,-6-10 1 13,-11-11 1-13,-10-11 3 14,-6-13 1-6,1-10 1-8,-10-16 0 0,7-17 0 13,-1-15 2-13,4-18-6 13,5-19 1-13,12-3-17 14,10-8-4-14,8-13-43 14,12-2-17-14,15-11-71 13</inkml:trace>
    </iact:actionData>
  </iact:action>
  <iact:action type="add" startTime="64041">
    <iact:property name="dataType"/>
    <iact:actionData xml:id="d9">
      <inkml:trace xmlns:inkml="http://www.w3.org/2003/InkML" xml:id="stk9" contextRef="#ctx0" brushRef="#br0">15959 10208 240 0,'-3'0'90'1,"0"5"-70"0,-6 13 10 0,6-2-1 0,3 29 2 10,3 27 6-10,3 15-5 18,0 16-2-18,-3 0-16 14,-3-7 7-14,-3-14 5 0,-3-16-14 12,0-8-4-12,0-16-3 0,3-10 1 13,0-11 12-13,3-10 6 14,0-11-12-14,3-8-5 13,0-3-4-13,3-2 0 20,0 0-2-20,0 0 2 0,0 2-4 13,3 1-2-13,0 2 2 13,0 0 2-13,-3-3 0 16,0 0-1-16,0-2 3 14,0-5 0-14,0-3-1 13,0-1 1-13,0-1-2 14,3 1 2-10,0 1 4-4,-1 3 4 13,4 2-4-13,3 3 1 14,3-1-5-14,3 4-2 14,3-1-3-14,0 6-1 13,-1 2 2-13,1 3 2 14,3 8-5-14,-3 8-1 0,0 8 2 19,-4 5 1-19,-2 3-1 13,-6-3 2-10,-3 0-1-3,-6-5 0 13,0-3-7-13,0-5-4 14,0-6 7-14,0-4 5 14,3-12 3-14,6-9 4 13,3-15-3-13,3-1 0 17,5-1 3-17,4 0 1 0,3 0-3 13,3 6-1-13,2 2-1 13,1 8-2-13,3 6-2 14,3 7-1-14,-1 8-1 14,1 11 3-14,-6 8-2 13,-4 5 1-13,-5 8 2 14,-6 3 2-9,-6 0-6-5,-3 7-1 14,-6-4-31-14,0-4-14 15,-3 1-27-15,3-3-10 14,-3-3-57-14,-3-7-29 14,-3-11 87-14</inkml:trace>
    </iact:actionData>
  </iact:action>
  <iact:action type="add" startTime="64760">
    <iact:property name="dataType"/>
    <iact:actionData xml:id="d10">
      <inkml:trace xmlns:inkml="http://www.w3.org/2003/InkML" xml:id="stk10" contextRef="#ctx0" brushRef="#br0">17200 10687 304 0,'36'-16'112'1,"-24"8"-87"0,6 0 0 0,-12 5-5 11,6 0-10-5,3-2 0-6,0 0-4 13,2 0 1-13,7 5-4 14,3 5-2-14,9 8 0 0,-1 8-4 13,1 11 2-13,-3 8 5 13,-9 5 2-13,-12 0-2 14,-9-3-1-14,-9-2-1 13,-9-6-2-8,-9-7 1-5,0-12-1 14,-3-4 11-14,1-8 5 14,2-6 7-14,3-5 6 13,6-2-3-13,9-9-1 14,6-5-11-14,9-5-6 14,3 3-12-14,9-6-5 0,9-3-24 19,2 1-9-19,1-6-29 13,3-2-12-13,-1 0-62 14</inkml:trace>
    </iact:actionData>
  </iact:action>
  <iact:action type="add" startTime="65093">
    <iact:property name="dataType"/>
    <iact:actionData xml:id="d11">
      <inkml:trace xmlns:inkml="http://www.w3.org/2003/InkML" xml:id="stk11" contextRef="#ctx0" brushRef="#br0">18022 10660 276 0,'12'34'104'1,"-9"-15"-81"0,-6 18 34 0,3-16 10 0,0 14-9 10,-3 2-1-10,0 2-24 14,0 1-7-14,0 0-16 14,0-6-2-14,0-5-1 0,0-2-6 12,-3-9-2-12,3-2 4 14,0-3 3-9,0-2-1-5,0-6 0 13,3-5-3-13,0-5 1 14,3-6 0-14,0-7 1 15,3-9-2-10,3-4-2 3,0-6 1 0,6-1-1-3,3-1 0 1,3 7 0 0,5 6-3 1,4 7 0 0,6 11-1 0,2 11 0-1,1 13-2 3,0 10-1-5,-6 6 4 3,-7 8 1-2,-8-3-1 2,-6-3 2 0,-6-2-6-1,-3-6 0 0,0-7-4 2,-3-3 0-1,9-16 14 7,6-11 1-9,6-10 3 1,6-6 1 2,5-4 0-2,10-1 0 1,6 5 0-1,2 9-4 1,1 13-3-1,2 13-3 3,4 13 1-5,-1 10-1 3,-5 4 0-2,-9 5 11 3,-10-1 3-2,-5 4-5 0,-9-4-2 1,-6-7-5 0,0-6-3 1,-3-4-31-4,0-7-15 4,3-1-44-2,6-4-18-1,5-2-49 9</inkml:trace>
    </iact:actionData>
  </iact:action>
  <iact:action type="add" startTime="65811">
    <iact:property name="dataType"/>
    <iact:actionData xml:id="d12">
      <inkml:trace xmlns:inkml="http://www.w3.org/2003/InkML" xml:id="stk12" contextRef="#ctx0" brushRef="#br0">19653 12536 260 0,'-39'-11'99'1,"1"6"-77"0,-16-3 0 2,27 6-3 7,-14-1-13-4,-16-5-1 3,-11-5-8-3,-19-1 0 0,-11-1 1 3,-9-4 1-8,-15 3 3 6,-15 3 10 0,-3 2 4 0,-15 1 10 1,-8 5 4 0,-13 5-12 1,-14 5-5-3,-13 0-2 2,-8 6 0-2,-15-1-5 2,-10-2-2 0,-5 0 2-1,-3 0 3 1,-9 0 2 0,6 0 1 0,75-3 2-2,-111 6 2 4,12-1-1-5,0 4 1 2,-3-6-8 2,3 0-3-2,0-3-3 0,4-3-2 0,2 1-2 1,9-6 1-1,6 3 1 3,11-2 2-5,4-1-1 6,15 1 2-6,3-1-4 2,11 0 0 1,16-2 1 0,14-3 2-2,16 0-1 3,23-3 2-1,18-4 0-1,14-4 3 2,16-5 3-3,12-5 2 0,-4-16 1 3,16-13 0-2,17-6-6 0,10-7-2 1,8-16-9 0,12-16-4-1,6-11 7 2,6-8 5-3,3-21-3 4,0-2-2-5,-3-19-4 2,0-6 1 1,-6-12-4 0,-6-3 1-3,-2-3-5-4,-7-16-2 14,-6 11 0-6,3 0 1-8,3 21 3 0,7 23 2 13,11 17 8-13,9 18 2 13,9 17-2-13,9 15 1 14,8 18-5-14,4 8 1 14,6 14-3-14,2 10 2 13,7 9 1-13,3 7 2 16,5 8-1-13,7 8 1-3,14 5 0 14,10 3-2-14,20 5 5 13,15 6 1-13,15-1 0 14,18 3 1-14,23 1-4 14,25 1-2-14,23-1-1 13,24-1 3-13,27-5-2 15,29 2-1-11,28-2-11-4,20 3-2 14,18 2-3-14,21-3 2 14,6 1 5-14,6 2 6 0,6-3 4 12,-1 1 4-12,4-1-2 14,-12-2 0-14,-9 0 3 13,-15 5 1-13,-18 1 5 16,-23-4 3-12,-31 3-2-4,-29-2 0 13,-33 2-5-13,-33-5-3 14,-26-3 4-14,-24-2 1 14,-36-1-5-14,-24 6 0 13,-21 3 3-13,-17 10 2 14,-18 16-2-14,-13 16-3 13,-14 39 8-7,-12 32 6-6,-6 51-3 14,-6 26 1-14,-3 29-8 13,-2 0-3-13,-4-13 3 14,3-21 1-14,0-11-2 13,3-29-3-13,3-26 4 14,6-14 1-14,3-21-5 14,0-16-2-9,3-18-31-5,3-19-12 14,0-15-56-14,-6-17-26 0,-3-23-5 13</inkml:trace>
    </iact:actionData>
  </iact:action>
  <iact:action type="add" startTime="67583">
    <iact:property name="dataType"/>
    <iact:actionData xml:id="d13">
      <inkml:trace xmlns:inkml="http://www.w3.org/2003/InkML" xml:id="stk13" contextRef="#ctx0" brushRef="#br0">13643 10623 200 0,'3'-13'74'1,"-3"8"-58"0,3-6 5 1,0 8-1 6,-3-5-19 0,0-2-7-1,-3-3-41 2,-6-6-20-2,1 0-9 1,-4 4-2-1</inkml:trace>
    </iact:actionData>
  </iact:action>
  <iact:action type="add" startTime="67689">
    <iact:property name="dataType"/>
    <iact:actionData xml:id="d14">
      <inkml:trace xmlns:inkml="http://www.w3.org/2003/InkML" xml:id="stk14" contextRef="#ctx0" brushRef="#br0">13539 10443 200 0,'0'0'74'0,"0"0"-58"0,0 3 23 11,0-3 4-9,0 0-6 5,0 0 1 2,0 0-13-1,-3 0-6-2,3 0-10 3,-3 0 3-8,3 0 3 4,0 0-3 2,0 0 1 0,0 5-4 2,0 6 0-3,3 10-5 3,0 5-3-1,-3 6 0 0,-3 5-1 1,0 3 0-5,0 2 0 4,0 0 0 0,6 1 0 0,6-1 0-1,6-2 0 0,6-6-3 1,6-2 2-1,3-8 3 2,-1 0 3-3,-2-9-2 4,-3-1-2-6,-6-4 2 4,-3-2 0 0,-3-3 1 1,-1-5 0-3,-2 0 0 2,-3-2 0-1,-3-6 0 2,-6-5 2 0,0-3-1-4,-6-5 0 2,1-3-6 1,-4 3-1-1,0 2-2 1,-3 1 3-1,-3 2-5 1,-3 5 2-1,-6 3 0 3,-2 6 2-6,-4-1-1 7,0 3 1-6,3 0 4 2,6-3 3 1,4 1 0 0,5-6 2-1,0-6 0 1,6-4 3-1,3-9 1 1,6-4 3 1,3-4-7-3,3 1-4 1,6 0 0 1,6-1 0-1,3 6-4 1,-1 3-1-1,1 2 5 1,-3 5 5-1,-3 1-4 2,-3 7 0-3,-3 1-7 4,0 2-2-5,0 0-86 3,0 0-37-1,-3-6-34 8</inkml:trace>
    </iact:actionData>
  </iact:action>
  <iact:action type="add" startTime="68440">
    <iact:property name="dataType"/>
    <iact:actionData xml:id="d15">
      <inkml:trace xmlns:inkml="http://www.w3.org/2003/InkML" xml:id="stk15" contextRef="#ctx0" brushRef="#br0">13730 9721 304 0,'-3'29'112'1,"3"-11"-87"0,-6 1-2 12,3-11-6-12,-3 2-15 14,-6 4-1-14,-6-4-8 0,-6-2 0 12,-2-2 3 3,-4-4-2-15,0-4 1 0,0-4 9 3,6-7 7-3,7 0 23 14,5-3 13-14,9 0-13 15,9 3-5-15,9 7-22 14,11 6-6-14,7 6-4 14,0 4 1-14,-6 6-1 13,-13 5-1-13,-8 3 3 14,-12 3 2-11,-14-1-5-3,-7-5 1 14,-6-5-4-14,0-8 2 13,7-5 12-13,2-6 4 14,6-5-4-14,12-8-4 14,12-5-77-14,18 3-35 13,11 2-40 2</inkml:trace>
    </iact:actionData>
  </iact:action>
  <iact:action type="add" startTime="69191">
    <iact:property name="dataType"/>
    <iact:actionData xml:id="d16">
      <inkml:trace xmlns:inkml="http://www.w3.org/2003/InkML" xml:id="stk16" contextRef="#ctx0" brushRef="#br0">14334 10676 168 0,'-12'-16'66'1,"12"11"-52"0,-3-3 12 12,3 5 1-7,-3-2-13-5,0 0-5 17,-3-1-6-10,0 4-3-1,-3 2 1 3,-3 5 1-9,1 3 3 3,-4 5 9 6,-3 6 3-5,-6 2-6 3,-6 3-2-1,-6-1-1 1,-5-1 2-1,-1-7 1 1,6-7 3 0,7-8 4-2,2-10 3 5,9-6 4-6,6-8 2 2,9-10-10 1,9-6-3-1,12-5-6 0,9 0 0 2,8 5-5-2,10 11-2 0,9 16-7 2,2 16-1-3,1 13-8 4,-1 13-3-5,-5 2-10 2,-9 4-5 1,-10 2-53 0,-14 3-23-1,-12-11 5 9</inkml:trace>
    </iact:actionData>
  </iact:action>
  <iact:action type="add" startTime="70285">
    <iact:property name="dataType"/>
    <iact:actionData xml:id="d17">
      <inkml:trace xmlns:inkml="http://www.w3.org/2003/InkML" xml:id="stk17" contextRef="#ctx0" brushRef="#br0">12066 12814 200 0,'0'2'77'15,"0"-2"-60"-14,0 3-9 0,0-3-9 0,-3 5-5 17,-3 1 4-17,0-4-1 0,0-2-1 13,0 0 3-13,0-2 9 0,3 2 4 13,-3 0 10-13,3 0 6 13,0 5-2-13,0 11 2 14,0 21-3-14,3 26 0 14,3 27 3-14,3 14 5 20,0 17-7-20,-6 1-1 0,0-3-1 12,-3-5 2-1,0-6-12-4,3-15-5-1,0-14-9 3,12-10 0-5,9-13-29 1,15-9-13-5,17-12-3 13,13-9 2-13,11-7 17 14,3-17 8-9,-2-7 5-5,-1-16 3 14,-11-14-5-14,-10-12-3 13,-11-9-19-13,-12-5-6 14,-15 3 13-14,-12 10 10 14,-15 14 32-14,-12 16 14 0,-9 18-1 12,-9 15 0-12,1 15 3 20,5 9 5-20,6 6 8 14,9 3 5-14,9-1-12 0,9-4-5 13,12-6-15-13,9-8-4 13,9-8-8-13,6-10-4 14,2-11 1-14,1-8 2 14,-3-11 0-14,-1-5 2 13,-5-2-7-7,-3 2-1-6,-3 6-5 14,-3 4 1-14,-1 12 0 13,1 12 1-13,0 12 7 14,-3 9 2-14,0 4 16 14,-3 2 6-14,0-3-7 13,-1-5-2-13,-2-8-13 14,3-5-3-9,3-8-37-5,6-10-14 14,3-14-33-14,2-13-11 14,1-11-19-14</inkml:trace>
    </iact:actionData>
  </iact:action>
  <iact:action type="add" startTime="70930">
    <iact:property name="dataType"/>
    <iact:actionData xml:id="d18">
      <inkml:trace xmlns:inkml="http://www.w3.org/2003/InkML" xml:id="stk18" contextRef="#ctx0" brushRef="#br0">13343 13978 252 0,'3'66'96'1,"3"-29"-75"0,0 24 39 0,-3-35 11 11,3 6-28-11,0 3-11 14,3-1-23-14,-4-5-6 13,4-5-2-13,-3-6-10 0,3-4-2 13,-3-9 8-8,3-8 4-5,-3-7 15 14,0-6 7-14,0-5 0 13,3-8 0-13,0-3-8 14,3 0-4-14,6-5-20 14,8-8-6-14,13-3-33 13,6 1-11-13,5-1-45 14,4 6-16-14,-3 10-1 20</inkml:trace>
    </iact:actionData>
  </iact:action>
  <iact:action type="add" startTime="71177">
    <iact:property name="dataType"/>
    <iact:actionData xml:id="d19">
      <inkml:trace xmlns:inkml="http://www.w3.org/2003/InkML" xml:id="stk19" contextRef="#ctx0" brushRef="#br0">14090 13893 236 0,'-6'6'88'1,"-12"-1"-69"0,-15 8 4 0,18-5-2 0,-5 5-13 10,-1 3-4-10,3 3-3 14,6 4-1-9,3 4 0 12,9-3 13-17,9 0 8 0,3-3 1 8,6-5-1-3,0-6 2 2,3-7 0-1,-1-8-8 2,-2-9-4-1,-3-10-11-1,-6-7-5 2,0-4 0-4,-9 1 1 4,0 7-12-1,-3 4-4-1,-3 4 6 1,3 11 3 0,0 0 11 0,3 35 7-2,0 15 8 3,0 11 3-3,0 8 13 5,0 18 5-7,-3 11-2 5,-3 5 2-3,-3-2-20 2,-3 8-9 0,-3 4-5-1,-2-9-2 1,-4-9-5-1,-6-10 1 2,-6-14-5-3,-6-15-1 1,-5-19-15 1,-4-18-6-1,1-22-15 1,-1-26-4 0,9-21 3 0,10-14 3-2,11-10 18 3,12 0 8-3,12 0 7 5,14 5 5-6,13 9 9 3,18 4 6-2,11 6 4 2,10 8 5-1,2 5 1 1,-2 2 1 0,-1 6-3-1,-2 6 0 2,-7-1 2-3,-5 8 0 2,-10 3-4-1,-8 5 1 1,-6 5-9-1,-10 6-4 1,-5 10-5-1,-6 11 1 1,-6 11 7 0,-6 4 4-1,0 7 6 3,-3-1 4-5,3-3-10 3,3 0-3-1,6 1-1 0,6-1 1 1,6-5-3-1,3-5-1-1,-1-8-25 3,4-11-13 0,3-13-62-4,3-10-27 3,8-9-4 6</inkml:trace>
    </iact:actionData>
  </iact:action>
  <iact:action type="add" startTime="72012">
    <iact:property name="dataType"/>
    <iact:actionData xml:id="d20">
      <inkml:trace xmlns:inkml="http://www.w3.org/2003/InkML" xml:id="stk20" contextRef="#ctx0" brushRef="#br0">16162 14015 176 0,'-12'63'66'0,"9"-15"-52"1,-9 29 28 4,9-37 7 3,-3 15 4-1,-3 11 3 2,0 3-15-2,0-5-5-1,0-9-21 3,3-5-5-9,0-13 1 7,3-7-7 1,0-9-2-2,0-8-1 3,0-10 1-2,3-11-1 1,3-8 2-1,6-8-2 3,3-3 2-5,3-7-2 3,3 0 2-1,3-1-2 1,0-2 2-1,2 0 0 1,4 3 3-2,3 2 1-5,0 6 1 14,2 2-4-14,1 8-3 13,0 5 0-7,3 11-1-6,2 8-3 13,1 13 0-6,-3 11-1 0,-1 8 3-1,-5 0 0 1,-6-1 3-1,-6-2-6 3,-6-8 1-5,-3-5-12 3,0-3-3-1,-3-7 2 1,3-9 5-1,2-10 6 1,4-9 5-2,3-7 1 3,3-5 2-1,3-3 4-1,3 2 6 1,-1 3-3-2,1 3 2 1,0 5-3 2,0 6 0-2,-3 4-8 1,-1 6-2-1,-2 6-3 0,0 4 0 1,-3 4-13 2,0 1-6-5,0 1-54 4,-3 0-23-3,2-3-32 9</inkml:trace>
    </iact:actionData>
  </iact:action>
  <iact:action type="add" startTime="72552">
    <iact:property name="dataType"/>
    <iact:actionData xml:id="d21">
      <inkml:trace xmlns:inkml="http://www.w3.org/2003/InkML" xml:id="stk21" contextRef="#ctx0" brushRef="#br0">17168 14380 288 0,'18'-42'107'1,"-4"21"-83"0,4-8 10 5,-6 18 0-1,3-2-13 4,6 5 1-2,6 2-22 1,5 14-9-1,7 16 4 0,3 21-3-6,-3 11 3 5,-7 5 7 3,-8-1 4-3,-9 1 5 3,-9 0 6-1,-9-11-5-1,-9-7 1 2,-3-11-8-3,-3-14-3 0,0-10-1 3,-2-13-1-2,-1-11-5 1,3-8 1-1,3-10-11 2,6-11-3-2,9-11-31 2,6-5-10-4,6-2-74 10</inkml:trace>
    </iact:actionData>
  </iact:action>
  <iact:action type="add" startTime="72882">
    <iact:property name="dataType"/>
    <iact:actionData xml:id="d22">
      <inkml:trace xmlns:inkml="http://www.w3.org/2003/InkML" xml:id="stk22" contextRef="#ctx0" brushRef="#br0">17930 14327 316 0,'-12'11'118'1,"3"2"-92"0,-6 11 8 6,9-11 0-3,0 14-13 4,0 4-2 0,0 6-9-1,3 3-4 1,0-3-3 0,3-5-3-7,-3-3 1 6,3-8-1 0,0-5 2 2,0-3 10-3,6-15 13 9,3-9-2-8,6-10-5 2,3-8-1-2,3-8-10 0,3 0-2 0,2 0-5 4,10 5-3-5,0 3-3 4,2 5 1-6,1 8 3 6,0 8 1-5,2 8 1 3,-2 11 0 0,0 10-3 0,-3 11 2-2,-4 2 1 3,-5 3 0 0,-6-3-9-4,-3-2-4 3,-6-3-7 0,0-8 0-1,-3-5 9 1,-3-5 3-3,5-8 6 11,1-6 3-15,0-2 2 13,3-6 5-13,3 3 3 14,0 3-2-14,6-1 0 0,-1 4-1 18,4 2 2-12,0 8-1 1,0 2 0 0,0 4 1-1,-1 1 1 3,1 4-3-5,-3-3-3 3,3-3-27 0,-3 0-12-1,-1-2-30 1,1-3-12-2,0-6-36 3,0-2-15-2,0 0 19 7</inkml:trace>
    </iact:actionData>
  </iact:action>
  <iact:action type="add" startTime="73843">
    <iact:property name="dataType"/>
    <iact:actionData xml:id="d23">
      <inkml:trace xmlns:inkml="http://www.w3.org/2003/InkML" xml:id="stk23" contextRef="#ctx0" brushRef="#br0">21204 13766 340 0,'24'16'129'1,"-30"3"-100"0,-12 39-4 3,0-21-10 5,-15 26-5-3,-8 14 4 2,-10 16-8-1,-8 13-3 0,-1-6-2 2,6-7-1-9,7-3 0 6,5-3-7 2,6-13 0 0,7-8-28-1,2-13-9 0,3-11-24 4,3-15-10-6,-3-22-33 9</inkml:trace>
    </iact:actionData>
  </iact:action>
  <iact:action type="add" startTime="74040">
    <iact:property name="dataType"/>
    <iact:actionData xml:id="d24">
      <inkml:trace xmlns:inkml="http://www.w3.org/2003/InkML" xml:id="stk24" contextRef="#ctx0" brushRef="#br0">20451 14034 312 0,'9'-43'115'1,"-6"38"-89"0,3 2 30 2,0 6 6 3,0 5-21 3,6 10-8-3,5 14-9 2,10 18-1-2,12 19-13 4,11 18 1-9,10 11 2 4,2 0-3 3,1 5 2-1,-6 3-9 3,-7-13-2-4,-2-11-17 2,-7-11-4-1,-5-10-19 2,-6-13-5-1,0-14-34-1,-4-10-13 2,4-27-60 2</inkml:trace>
    </iact:actionData>
  </iact:action>
  <iact:action type="add" startTime="74383">
    <iact:property name="dataType"/>
    <iact:actionData xml:id="d25">
      <inkml:trace xmlns:inkml="http://www.w3.org/2003/InkML" xml:id="stk25" contextRef="#ctx0" brushRef="#br0">21311 11295 316 0,'15'50'118'1,"0"19"-92"0,18 34 15 5,-13-39 0 0,10 34-17 2,6 13-1-2,3 8-9 4,-1-11-4-2,-2-12-5-1,-3-17-4-6,-1-18 2 4,1-16 18 3,6-13 10-1,3-24 7 0,2-19 4 3,4-26-10-4,8-16-2 0,13-16-13 3,-1-10-3-2,7-14-6 1,-4 1-3-1,-2 2 2 1,-1 5 0-2,1 0 1 4,2-2 2-4,0 2-7 5,-2 9-2-8,-7 2-1 5,-5 2 0 0,0 1-7 0,-7-3 0-2,1-1-30 3,-7 7-13-1,-2 4-65-1,-3 9-28 3,2 4-42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0:14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66">
    <iact:property name="dataType"/>
    <iact:actionData xml:id="d0">
      <inkml:trace xmlns:inkml="http://www.w3.org/2003/InkML" xml:id="stk0" contextRef="#ctx0" brushRef="#br0">10962 7898 224 0,'-9'-19'85'1,"-6"14"-66"0,-12-6-6 12,18 11-4-12,-6-5-8 14,-6 0-1-14,-5 0 1 14,-4-3-1-9,-6 0 0-5,-6 0-3 0,-2-3 2 14,-7 1 1-14,-8-4 0 0,-10 1 11 13,-8 0 5-13,-7-3 5 14,-11 3 4-14,-12 2 2 14,0 1 1-14,-6 4-11 13,-6 4-3-13,-3 4-6 18,0 4-3-18,-6 2 0 14,-12-1-1-14,0-1 0 13,-12-4 2-13,-6 1-3 0,-5-3-2 13,-13 0-3-13,-3-3 1 13,-11-2 1-13,-4 0 2 14,-11 0-3-14,0-3 0 20,-10 5 1-20,1 6 0 0,-6 7 0 12,2 1 0-12,-8-3-3 14,-3-3 2-14,-9 0 1 14,0-5 2-14,-3-2 1 13,-6-1 1-13,0 3-2 14,-1-5-2-14,-2 2 1 14,6 0-1-9,-44 3-3-5,26-2 2 13,24 2 1-13,20-3 2 14,10 3-1-14,20 0-1 14,13 0-2-14,14-3 1 13,18 3 3-13,12-2 1 14,18-9-4-7,12 1 1-1,12-4 2 1,14-1 1-2,7-1 3 3,5 0 1-2,13 0-3 3,8-3-1-5,3-2 3 2,9-10 3 1,1-9-4 0,8-13-1-1,9-13-2 0,6-6 1 1,3-10-9 0,3-2-1 0,9-4-5-1,-3 6 0 1,9 11 1-1,-6 10 2-1,6 11 1 3,2 7 2-2,1 6 2 1,3 6 2-1,0 4 1 1,3 3 1-1,3 6 0 3,5-1 0-6,7 6-3 5,12 0 0-2,8 2-1 1,7 3 0-1,20 0 3 1,6 3 2-1,18-3 0 1,12 0-1 0,6 0 1-1,18 0-1 1,9-2 0-1,9-1 0-1,14-2 0 4,7 0 0-4,5-1 0 2,13 4 2-2,5-1-1 3,9 1-1-2,10-1 1 2,11 3-1-3,12 0 0 3,6 6 0-3,9-1 0 2,-9 6 2-2,6 2-3 3,0 6-2-2,11 4 2 1,-8 7 0 0,3-1 1-1,12 3 2 3,-6 2-3-5,-6 0 0 1,-3-2 1 3,-15 0 2-2,-9-8-1 1,-12 2-1-2,-9-7 1 3,-8 2-1-2,-7-5 0 2,-6-2 0-4,-11-4 0 5,-9-4 2-4,-10 2-1 2,-11-6 2-1,-15 1-4 1,-15-3 0 0,-15 3 1-2,-18 2 0 3,-17 3-3-2,-16 5 2 0,-8 6-1 1,-16 13-2-1,-8 13 0 1,-9 18 3-1,-9 17 0 1,-6 7 1-1,-6 1 2 1,-9 2 1-1,-6 2 7 2,-9-4 6-3,-6-4-6 3,-2-12-3-3,-7-9 2 1,3-4 2 1,1-6-6 0,-4-6-1-1,-6-4-4 3,-5-14-1-4,-13-13-39-2,-17-11-15-3,-19-7-94 16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1T12:10:40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03">
    <iact:property name="dataType"/>
    <iact:actionData xml:id="d0">
      <inkml:trace xmlns:inkml="http://www.w3.org/2003/InkML" xml:id="stk0" contextRef="#ctx0" brushRef="#br0">1794 4966 220 0,'18'-21'82'1,"-12"21"-64"0,-6 0-2 12,0 0-7-12,0 0-7 18,0 5-2-11,-6 3 3 0,3 13 0-1,-6 17-1 1,9 14 7-7,3 23 4 5,12 25-2 1,-1 22-1 1,13 13-2-1,-6 10 2 3,9 9-3-5,-9 4 1 2,0 4-1 2,-4-11 3-2,-14-3-1 1,-6-13 2 0,-6-6-6-2,-11-15-1 1,-10-8-2 3,-6-13-2-4,0-14 1 2,-2-13-1 0,5-10 0-1,3-11 2 0,9 0-1 1,6-6-1 0,12 9 5 1,12 13 4-3,21 26-5 1,12 16 0 0,11 19 0 1,19 13 0-1,5 5 6 1,4 3 4-1,-16 0 6 1,-8-5 4-6,-13-6-3-1,-14 3-3 13,-15-11-6-13,-12-2 0 14,-12-6-7-14,-3-2-1 14,0-13-4-14,3-14-1 11,3-8-8-11,12-7-4 14,6-6-44-14,21 3-20 14,32-16-79 3</inkml:trace>
    </iact:actionData>
  </iact:action>
  <iact:action type="add" startTime="10059">
    <iact:property name="dataType"/>
    <iact:actionData xml:id="d1">
      <inkml:trace xmlns:inkml="http://www.w3.org/2003/InkML" xml:id="stk1" contextRef="#ctx0" brushRef="#br0">5955 6445 156 0,'-6'-5'60'1,"3"5"-47"0,-12 3-7 3,0 2-6 4,-14 3-2 0,-10 0 3-1,-15 0-2 0,-11-3 0 1,-22 0 1 0,-5-2-3-7,-15-3 2 4,-12 3 3 4,-9-3 1-3,-12 2 1 2,-15 1 0-1,-8 0 4 1,-16-1 5-1,-6-2 4 1,-2-2 2 0,-4-4-4 2,4 1 1-5,14 0-5 3,18 2-1-1,22 0-4 1,10 1-1-1,22 2-3 0,15-6-2 0,20 4 1 1,16-1 1 1,11 0-47-3,18 1-20 3,30-1-22 5</inkml:trace>
    </iact:actionData>
  </iact:action>
  <iact:action type="add" startTime="10539">
    <iact:property name="dataType"/>
    <iact:actionData xml:id="d2">
      <inkml:trace xmlns:inkml="http://www.w3.org/2003/InkML" xml:id="stk2" contextRef="#ctx0" brushRef="#br0">8807 6752 252 0,'8'-26'93'1,"-13"23"-72"0,-13 0-6 0,6 3-8 11,-18 0-7-11,-18 0 0 14,-17 3 0-14,-18 0 0 13,-16-3 0-13,-8 2 0 0,-12-2 0 12,-6-2 0-12,-3-1 2 14,0 0-1-14,3-2 2 14,9 0-4-14,9 5-2 0,9 0-18 12,8 2-7-12,19 4-73 14</inkml:trace>
    </iact:actionData>
  </iact:action>
  <iact:action type="add" startTime="11831">
    <iact:property name="dataType"/>
    <iact:actionData xml:id="d3">
      <inkml:trace xmlns:inkml="http://www.w3.org/2003/InkML" xml:id="stk3" contextRef="#ctx0" brushRef="#br0">4848 10644 96 0,'-57'-24'38'15,"21"19"-29"-14,-20-5 8 0,26 4 4 0,-20 1-12 12,-13-3-2-12,-14 3-7 14,-10 2-1-14,-5 0 1 13,-9 1 0-13,-6 4 0 14,-1 1 2-9,-2 0-1-5,-6 2-1 14,0 0 5-14,-6-2 4 14,6 2 4-14,9-5 2 13,6 0 5-13,5-2 2 14,13-4-11-14,18 1 7 0,8-3 2 12,12 3-10-12,16-1-3 14,-1 1-21-9,12 0-7-5,27 2-144 30,6-5 82-24</inkml:trace>
    </iact:actionData>
  </iact:action>
  <iact:action type="add" startTime="12430">
    <iact:property name="dataType"/>
    <iact:actionData xml:id="d4">
      <inkml:trace xmlns:inkml="http://www.w3.org/2003/InkML" xml:id="stk4" contextRef="#ctx0" brushRef="#br0">7550 10660 184 0,'15'-5'71'0,"0"7"-55"1,24 1-7 5,-15 0-5 1,20 2-4 3,25 0 2-5,29-2 1 6,21 2 3-6,30-2-3 4,30 2 0-9,23-2 3 7,24 5-3 1,12 0-2-1,6 0 0 2,6 5-1 7,-6-3 2-15,-8 6 1 5,-13-2-1-1,-15-1 1 1,-23 0 4 2,-22-2 4 0,-17-1-4 0,-12 1 1-1,-18 2-5 0,-17 0-2 1,-10 0-5 1,-12 6-2-3,-5 2-52 9,-4 8-61-8,-5-2 22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62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9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8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10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11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7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16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D74EF021-3440-0F4A-9CFD-E3E2802C1E76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So if you look at the  hierarchical category structure for, say, furniture.</a:t>
            </a:r>
          </a:p>
          <a:p>
            <a:pPr eaLnBrk="1" hangingPunct="1">
              <a:buFontTx/>
              <a:buChar char="•"/>
            </a:pPr>
            <a:endParaRPr lang="en-US" altLang="en-US">
              <a:latin typeface="Times New Roman" charset="0"/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At one end, have furniture, and at the other end, very specific types of furniture {read}.  </a:t>
            </a: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In between, in the middle level – e.g. chair, table, lamp – are basic-level categories </a:t>
            </a: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The other levels can be named too:</a:t>
            </a:r>
          </a:p>
          <a:p>
            <a:pPr lvl="1" eaLnBrk="1" hangingPunct="1">
              <a:buFontTx/>
              <a:buChar char="•"/>
            </a:pPr>
            <a:r>
              <a:rPr lang="en-US" altLang="en-US">
                <a:latin typeface="Times New Roman" charset="0"/>
                <a:ea typeface="ＭＳ Ｐゴシック" charset="-128"/>
              </a:rPr>
              <a:t>Superordinate –  the level above the basic-level category, contains basic level categories </a:t>
            </a:r>
          </a:p>
          <a:p>
            <a:pPr lvl="1" eaLnBrk="1" hangingPunct="1">
              <a:buFontTx/>
              <a:buChar char="•"/>
            </a:pPr>
            <a:r>
              <a:rPr lang="en-US" altLang="en-US">
                <a:latin typeface="Times New Roman" charset="0"/>
                <a:ea typeface="ＭＳ Ｐゴシック" charset="-128"/>
              </a:rPr>
              <a:t>Subordinate is the level below</a:t>
            </a:r>
          </a:p>
          <a:p>
            <a:pPr eaLnBrk="1" hangingPunct="1">
              <a:buFontTx/>
              <a:buChar char="•"/>
            </a:pPr>
            <a:endParaRPr lang="en-US" altLang="en-US">
              <a:latin typeface="Times New Roman" charset="0"/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But in what respects are these basic-level categories considered psychologically or cognitively basic? [next slide]</a:t>
            </a:r>
          </a:p>
        </p:txBody>
      </p:sp>
    </p:spTree>
    <p:extLst>
      <p:ext uri="{BB962C8B-B14F-4D97-AF65-F5344CB8AC3E}">
        <p14:creationId xmlns:p14="http://schemas.microsoft.com/office/powerpoint/2010/main" val="284784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See Law of Cosines (Cosine Rule) wikipedia page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6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61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8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3/1/2020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m4a"/><Relationship Id="rId7" Type="http://schemas.openxmlformats.org/officeDocument/2006/relationships/image" Target="../media/image16.png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microsoft.com/office/2011/relationships/inkAction" Target="../ink/inkAction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1.m4a"/><Relationship Id="rId7" Type="http://schemas.openxmlformats.org/officeDocument/2006/relationships/image" Target="../media/image17.png"/><Relationship Id="rId2" Type="http://schemas.microsoft.com/office/2007/relationships/media" Target="../media/media11.m4a"/><Relationship Id="rId1" Type="http://schemas.openxmlformats.org/officeDocument/2006/relationships/tags" Target="../tags/tag3.xml"/><Relationship Id="rId6" Type="http://schemas.microsoft.com/office/2011/relationships/inkAction" Target="../ink/inkAction10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microsoft.com/office/2011/relationships/inkAction" Target="../ink/inkAction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2.png"/><Relationship Id="rId5" Type="http://schemas.microsoft.com/office/2011/relationships/inkAction" Target="../ink/inkAction15.xml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microsoft.com/office/2011/relationships/inkAction" Target="../ink/inkAction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audio" Target="../media/media18.m4a"/><Relationship Id="rId7" Type="http://schemas.openxmlformats.org/officeDocument/2006/relationships/image" Target="../media/image26.jpg"/><Relationship Id="rId12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tags" Target="../tags/tag4.xml"/><Relationship Id="rId6" Type="http://schemas.openxmlformats.org/officeDocument/2006/relationships/image" Target="../media/image25.jpg"/><Relationship Id="rId11" Type="http://schemas.openxmlformats.org/officeDocument/2006/relationships/image" Target="../media/image29.png"/><Relationship Id="rId5" Type="http://schemas.openxmlformats.org/officeDocument/2006/relationships/image" Target="../media/image24.jpg"/><Relationship Id="rId10" Type="http://schemas.microsoft.com/office/2011/relationships/inkAction" Target="../ink/inkAction1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microsoft.com/office/2011/relationships/inkAction" Target="../ink/inkAction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microsoft.com/office/2011/relationships/inkAction" Target="../ink/inkAction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2.png"/><Relationship Id="rId5" Type="http://schemas.microsoft.com/office/2011/relationships/inkAction" Target="../ink/inkAction20.xml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microsoft.com/office/2011/relationships/inkAction" Target="../ink/inkAction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9.png"/><Relationship Id="rId5" Type="http://schemas.microsoft.com/office/2011/relationships/inkAction" Target="../ink/inkAction2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microsoft.com/office/2011/relationships/inkAction" Target="../ink/inkAction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microsoft.com/office/2011/relationships/inkAction" Target="../ink/inkAction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microsoft.com/office/2011/relationships/inkAction" Target="../ink/inkAction26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6.png"/><Relationship Id="rId5" Type="http://schemas.microsoft.com/office/2011/relationships/inkAction" Target="../ink/inkAction2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hyperlink" Target="http://www.oed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48.png"/><Relationship Id="rId5" Type="http://schemas.microsoft.com/office/2011/relationships/inkAction" Target="../ink/inkAction28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50.png"/><Relationship Id="rId5" Type="http://schemas.microsoft.com/office/2011/relationships/inkAction" Target="../ink/inkAction29.xml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microsoft.com/office/2011/relationships/inkAction" Target="../ink/inkAction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1.png"/><Relationship Id="rId5" Type="http://schemas.openxmlformats.org/officeDocument/2006/relationships/image" Target="../media/image54.png"/><Relationship Id="rId4" Type="http://schemas.microsoft.com/office/2011/relationships/inkAction" Target="../ink/inkAction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.png"/><Relationship Id="rId5" Type="http://schemas.openxmlformats.org/officeDocument/2006/relationships/image" Target="../media/image55.png"/><Relationship Id="rId4" Type="http://schemas.microsoft.com/office/2011/relationships/inkAction" Target="../ink/inkAction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1.png"/><Relationship Id="rId5" Type="http://schemas.openxmlformats.org/officeDocument/2006/relationships/image" Target="../media/image56.png"/><Relationship Id="rId4" Type="http://schemas.microsoft.com/office/2011/relationships/inkAction" Target="../ink/inkAction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4" Type="http://schemas.microsoft.com/office/2011/relationships/inkAction" Target="../ink/inkAction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1.png"/><Relationship Id="rId5" Type="http://schemas.openxmlformats.org/officeDocument/2006/relationships/image" Target="../media/image58.png"/><Relationship Id="rId4" Type="http://schemas.microsoft.com/office/2011/relationships/inkAction" Target="../ink/inkAction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audio" Target="../media/media4.m4a"/><Relationship Id="rId7" Type="http://schemas.openxmlformats.org/officeDocument/2006/relationships/image" Target="../media/image8.emf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7.emf"/><Relationship Id="rId11" Type="http://schemas.openxmlformats.org/officeDocument/2006/relationships/image" Target="../media/image1.png"/><Relationship Id="rId5" Type="http://schemas.openxmlformats.org/officeDocument/2006/relationships/image" Target="../media/image6.emf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0.m4a"/><Relationship Id="rId7" Type="http://schemas.openxmlformats.org/officeDocument/2006/relationships/image" Target="../media/image60.png"/><Relationship Id="rId2" Type="http://schemas.microsoft.com/office/2007/relationships/media" Target="../media/media40.m4a"/><Relationship Id="rId1" Type="http://schemas.openxmlformats.org/officeDocument/2006/relationships/tags" Target="../tags/tag5.xml"/><Relationship Id="rId6" Type="http://schemas.microsoft.com/office/2011/relationships/inkAction" Target="../ink/inkAction36.xml"/><Relationship Id="rId5" Type="http://schemas.openxmlformats.org/officeDocument/2006/relationships/image" Target="../media/image59.jpe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63.png"/><Relationship Id="rId5" Type="http://schemas.microsoft.com/office/2011/relationships/inkAction" Target="../ink/inkAction37.xml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1.png"/><Relationship Id="rId5" Type="http://schemas.openxmlformats.org/officeDocument/2006/relationships/image" Target="../media/image64.png"/><Relationship Id="rId4" Type="http://schemas.microsoft.com/office/2011/relationships/inkAction" Target="../ink/inkAction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1.png"/><Relationship Id="rId5" Type="http://schemas.openxmlformats.org/officeDocument/2006/relationships/image" Target="../media/image65.png"/><Relationship Id="rId4" Type="http://schemas.microsoft.com/office/2011/relationships/inkAction" Target="../ink/inkAction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audio" Target="../media/media46.m4a"/><Relationship Id="rId7" Type="http://schemas.microsoft.com/office/2011/relationships/inkAction" Target="../ink/inkAction40.xml"/><Relationship Id="rId2" Type="http://schemas.microsoft.com/office/2007/relationships/media" Target="../media/media46.m4a"/><Relationship Id="rId1" Type="http://schemas.openxmlformats.org/officeDocument/2006/relationships/tags" Target="../tags/tag6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1.png"/><Relationship Id="rId4" Type="http://schemas.openxmlformats.org/officeDocument/2006/relationships/image" Target="../media/image6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8.m4a"/><Relationship Id="rId2" Type="http://schemas.microsoft.com/office/2007/relationships/media" Target="../media/media48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67.emf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71.png"/><Relationship Id="rId5" Type="http://schemas.microsoft.com/office/2011/relationships/inkAction" Target="../ink/inkAction41.xml"/><Relationship Id="rId4" Type="http://schemas.openxmlformats.org/officeDocument/2006/relationships/image" Target="../media/image7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microsoft.com/office/2007/relationships/media" Target="../media/media50.m4a"/><Relationship Id="rId7" Type="http://schemas.openxmlformats.org/officeDocument/2006/relationships/image" Target="../media/image72.emf"/><Relationship Id="rId2" Type="http://schemas.openxmlformats.org/officeDocument/2006/relationships/tags" Target="../tags/tag8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4.png"/><Relationship Id="rId4" Type="http://schemas.openxmlformats.org/officeDocument/2006/relationships/audio" Target="../media/media50.m4a"/><Relationship Id="rId9" Type="http://schemas.microsoft.com/office/2011/relationships/inkAction" Target="../ink/inkAction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76.png"/><Relationship Id="rId5" Type="http://schemas.microsoft.com/office/2011/relationships/inkAction" Target="../ink/inkAction43.xml"/><Relationship Id="rId4" Type="http://schemas.openxmlformats.org/officeDocument/2006/relationships/image" Target="../media/image75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microsoft.com/office/2011/relationships/inkAction" Target="../ink/inkAction44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45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84.png"/><Relationship Id="rId5" Type="http://schemas.microsoft.com/office/2011/relationships/inkAction" Target="../ink/inkAction46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89.emf"/><Relationship Id="rId26" Type="http://schemas.openxmlformats.org/officeDocument/2006/relationships/image" Target="../media/image93.emf"/><Relationship Id="rId3" Type="http://schemas.microsoft.com/office/2007/relationships/media" Target="../media/media55.m4a"/><Relationship Id="rId21" Type="http://schemas.openxmlformats.org/officeDocument/2006/relationships/oleObject" Target="../embeddings/oleObject10.bin"/><Relationship Id="rId7" Type="http://schemas.openxmlformats.org/officeDocument/2006/relationships/image" Target="../media/image85.emf"/><Relationship Id="rId12" Type="http://schemas.openxmlformats.org/officeDocument/2006/relationships/image" Target="../media/image87.e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tags" Target="../tags/tag9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90.emf"/><Relationship Id="rId29" Type="http://schemas.microsoft.com/office/2011/relationships/inkAction" Target="../ink/inkAction4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92.em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88.emf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94.emf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9.bin"/><Relationship Id="rId31" Type="http://schemas.openxmlformats.org/officeDocument/2006/relationships/image" Target="../media/image1.png"/><Relationship Id="rId4" Type="http://schemas.openxmlformats.org/officeDocument/2006/relationships/audio" Target="../media/media55.m4a"/><Relationship Id="rId9" Type="http://schemas.openxmlformats.org/officeDocument/2006/relationships/image" Target="../media/image86.emf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91.e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5" Type="http://schemas.openxmlformats.org/officeDocument/2006/relationships/image" Target="../media/image1.png"/><Relationship Id="rId4" Type="http://schemas.openxmlformats.org/officeDocument/2006/relationships/image" Target="../media/image9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1.png"/><Relationship Id="rId5" Type="http://schemas.openxmlformats.org/officeDocument/2006/relationships/image" Target="../media/image97.png"/><Relationship Id="rId4" Type="http://schemas.microsoft.com/office/2011/relationships/inkAction" Target="../ink/inkAction4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49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Relationship Id="rId9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6" Type="http://schemas.openxmlformats.org/officeDocument/2006/relationships/image" Target="../media/image103.png"/><Relationship Id="rId5" Type="http://schemas.microsoft.com/office/2011/relationships/inkAction" Target="../ink/inkAction50.xml"/><Relationship Id="rId4" Type="http://schemas.openxmlformats.org/officeDocument/2006/relationships/image" Target="../media/image10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6" Type="http://schemas.openxmlformats.org/officeDocument/2006/relationships/image" Target="../media/image1.png"/><Relationship Id="rId5" Type="http://schemas.openxmlformats.org/officeDocument/2006/relationships/image" Target="../media/image104.png"/><Relationship Id="rId4" Type="http://schemas.microsoft.com/office/2011/relationships/inkAction" Target="../ink/inkAction5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audio" Target="../media/media61.m4a"/><Relationship Id="rId7" Type="http://schemas.openxmlformats.org/officeDocument/2006/relationships/oleObject" Target="../embeddings/oleObject14.bin"/><Relationship Id="rId2" Type="http://schemas.microsoft.com/office/2007/relationships/media" Target="../media/media61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470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06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5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6" Type="http://schemas.microsoft.com/office/2011/relationships/inkAction" Target="../ink/inkAction53.xml"/><Relationship Id="rId5" Type="http://schemas.openxmlformats.org/officeDocument/2006/relationships/image" Target="../media/image480.png"/><Relationship Id="rId4" Type="http://schemas.openxmlformats.org/officeDocument/2006/relationships/notesSlide" Target="../notesSlides/notesSlide1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111.emf"/><Relationship Id="rId3" Type="http://schemas.openxmlformats.org/officeDocument/2006/relationships/audio" Target="../media/media63.m4a"/><Relationship Id="rId7" Type="http://schemas.openxmlformats.org/officeDocument/2006/relationships/image" Target="../media/image108.emf"/><Relationship Id="rId12" Type="http://schemas.openxmlformats.org/officeDocument/2006/relationships/oleObject" Target="../embeddings/oleObject18.bin"/><Relationship Id="rId2" Type="http://schemas.microsoft.com/office/2007/relationships/media" Target="../media/media63.m4a"/><Relationship Id="rId16" Type="http://schemas.openxmlformats.org/officeDocument/2006/relationships/image" Target="../media/image1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10.emf"/><Relationship Id="rId5" Type="http://schemas.openxmlformats.org/officeDocument/2006/relationships/image" Target="../media/image113.tiff"/><Relationship Id="rId15" Type="http://schemas.openxmlformats.org/officeDocument/2006/relationships/image" Target="../media/image112.emf"/><Relationship Id="rId10" Type="http://schemas.openxmlformats.org/officeDocument/2006/relationships/oleObject" Target="../embeddings/oleObject17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9.emf"/><Relationship Id="rId14" Type="http://schemas.openxmlformats.org/officeDocument/2006/relationships/oleObject" Target="../embeddings/oleObject19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13" Type="http://schemas.openxmlformats.org/officeDocument/2006/relationships/image" Target="../media/image116.emf"/><Relationship Id="rId18" Type="http://schemas.openxmlformats.org/officeDocument/2006/relationships/image" Target="../media/image1.png"/><Relationship Id="rId3" Type="http://schemas.microsoft.com/office/2007/relationships/media" Target="../media/media64.m4a"/><Relationship Id="rId7" Type="http://schemas.openxmlformats.org/officeDocument/2006/relationships/image" Target="../media/image114.png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118.png"/><Relationship Id="rId2" Type="http://schemas.openxmlformats.org/officeDocument/2006/relationships/tags" Target="../tags/tag10.xml"/><Relationship Id="rId16" Type="http://schemas.microsoft.com/office/2011/relationships/inkAction" Target="../ink/inkAction54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Worksheet1.xlsx"/><Relationship Id="rId11" Type="http://schemas.openxmlformats.org/officeDocument/2006/relationships/image" Target="../media/image108.em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17.emf"/><Relationship Id="rId10" Type="http://schemas.openxmlformats.org/officeDocument/2006/relationships/oleObject" Target="../embeddings/oleObject20.bin"/><Relationship Id="rId4" Type="http://schemas.openxmlformats.org/officeDocument/2006/relationships/audio" Target="../media/media64.m4a"/><Relationship Id="rId9" Type="http://schemas.openxmlformats.org/officeDocument/2006/relationships/image" Target="../media/image115.emf"/><Relationship Id="rId14" Type="http://schemas.openxmlformats.org/officeDocument/2006/relationships/oleObject" Target="../embeddings/oleObject22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microsoft.com/office/2007/relationships/media" Target="../media/media65.m4a"/><Relationship Id="rId7" Type="http://schemas.openxmlformats.org/officeDocument/2006/relationships/image" Target="../media/image119.emf"/><Relationship Id="rId12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121.emf"/><Relationship Id="rId5" Type="http://schemas.openxmlformats.org/officeDocument/2006/relationships/slideLayout" Target="../slideLayouts/slideLayout2.xml"/><Relationship Id="rId10" Type="http://schemas.openxmlformats.org/officeDocument/2006/relationships/package" Target="../embeddings/Microsoft_Excel_Worksheet4.xlsx"/><Relationship Id="rId4" Type="http://schemas.openxmlformats.org/officeDocument/2006/relationships/audio" Target="../media/media65.m4a"/><Relationship Id="rId9" Type="http://schemas.openxmlformats.org/officeDocument/2006/relationships/image" Target="../media/image12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6" Type="http://schemas.openxmlformats.org/officeDocument/2006/relationships/image" Target="../media/image1.png"/><Relationship Id="rId5" Type="http://schemas.openxmlformats.org/officeDocument/2006/relationships/image" Target="../media/image122.png"/><Relationship Id="rId4" Type="http://schemas.microsoft.com/office/2011/relationships/inkAction" Target="../ink/inkAction5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7.m4a"/><Relationship Id="rId7" Type="http://schemas.openxmlformats.org/officeDocument/2006/relationships/image" Target="../media/image1.png"/><Relationship Id="rId2" Type="http://schemas.microsoft.com/office/2007/relationships/media" Target="../media/media67.m4a"/><Relationship Id="rId1" Type="http://schemas.openxmlformats.org/officeDocument/2006/relationships/tags" Target="../tags/tag12.xml"/><Relationship Id="rId6" Type="http://schemas.openxmlformats.org/officeDocument/2006/relationships/image" Target="../media/image123.emf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audio" Target="../media/media69.m4a"/><Relationship Id="rId7" Type="http://schemas.openxmlformats.org/officeDocument/2006/relationships/package" Target="../embeddings/Microsoft_Excel_Worksheet5.xlsx"/><Relationship Id="rId2" Type="http://schemas.microsoft.com/office/2007/relationships/media" Target="../media/media69.m4a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4.e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126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7.xlsx"/><Relationship Id="rId3" Type="http://schemas.microsoft.com/office/2007/relationships/media" Target="../media/media70.m4a"/><Relationship Id="rId7" Type="http://schemas.openxmlformats.org/officeDocument/2006/relationships/image" Target="../media/image127.emf"/><Relationship Id="rId12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Excel_Worksheet6.xlsx"/><Relationship Id="rId11" Type="http://schemas.openxmlformats.org/officeDocument/2006/relationships/image" Target="../media/image129.png"/><Relationship Id="rId5" Type="http://schemas.openxmlformats.org/officeDocument/2006/relationships/slideLayout" Target="../slideLayouts/slideLayout2.xml"/><Relationship Id="rId10" Type="http://schemas.microsoft.com/office/2011/relationships/inkAction" Target="../ink/inkAction57.xml"/><Relationship Id="rId4" Type="http://schemas.openxmlformats.org/officeDocument/2006/relationships/audio" Target="../media/media70.m4a"/><Relationship Id="rId9" Type="http://schemas.openxmlformats.org/officeDocument/2006/relationships/image" Target="../media/image12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4a"/><Relationship Id="rId1" Type="http://schemas.microsoft.com/office/2007/relationships/media" Target="../media/media71.m4a"/><Relationship Id="rId6" Type="http://schemas.openxmlformats.org/officeDocument/2006/relationships/image" Target="../media/image1.png"/><Relationship Id="rId5" Type="http://schemas.openxmlformats.org/officeDocument/2006/relationships/image" Target="../media/image130.png"/><Relationship Id="rId4" Type="http://schemas.microsoft.com/office/2011/relationships/inkAction" Target="../ink/inkAction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microsoft.com/office/2011/relationships/inkAction" Target="../ink/inkAction7.xml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microsoft.com/office/2011/relationships/inkAction" Target="../ink/inkAction8.xml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1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37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r>
              <a:rPr lang="en-US" dirty="0"/>
              <a:t>?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sz="4000" dirty="0"/>
              <a:t>Water/H</a:t>
            </a:r>
            <a:r>
              <a:rPr lang="en-US" sz="4000" baseline="-25000" dirty="0"/>
              <a:t>2</a:t>
            </a:r>
            <a:r>
              <a:rPr lang="en-US" sz="4000" dirty="0"/>
              <a:t>0</a:t>
            </a:r>
          </a:p>
          <a:p>
            <a:pPr marL="201168" lvl="1" indent="0">
              <a:buNone/>
            </a:pPr>
            <a:r>
              <a:rPr lang="en-US" sz="4000" dirty="0"/>
              <a:t>Big/large</a:t>
            </a:r>
          </a:p>
          <a:p>
            <a:pPr marL="201168" lvl="1" indent="0">
              <a:buNone/>
            </a:pPr>
            <a:r>
              <a:rPr lang="en-US" sz="4000" dirty="0"/>
              <a:t>Brave/courageous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1280" y="1780200"/>
              <a:ext cx="3559320" cy="21664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920" y="1773000"/>
                <a:ext cx="3572280" cy="2177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82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78"/>
    </mc:Choice>
    <mc:Fallback>
      <p:transition spd="slow" advTm="17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5817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Antonymy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37361"/>
            <a:ext cx="9144000" cy="4130039"/>
          </a:xfrm>
        </p:spPr>
        <p:txBody>
          <a:bodyPr>
            <a:noAutofit/>
          </a:bodyPr>
          <a:lstStyle/>
          <a:p>
            <a:r>
              <a:rPr lang="en-US" sz="2800" dirty="0"/>
              <a:t>Senses that are opposites with respect to one feature of meaning</a:t>
            </a:r>
          </a:p>
          <a:p>
            <a:r>
              <a:rPr lang="en-US" sz="2800" dirty="0"/>
              <a:t>Otherwise, they are very similar!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dark/light   short/long	fast/slow	rise/fall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sz="2800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2800" dirty="0"/>
              <a:t>define a binary opposition</a:t>
            </a:r>
          </a:p>
          <a:p>
            <a:pPr marL="800100" lvl="2" indent="0">
              <a:lnSpc>
                <a:spcPct val="70000"/>
              </a:lnSpc>
              <a:buNone/>
            </a:pPr>
            <a:r>
              <a:rPr lang="en-US" sz="2800" dirty="0"/>
              <a:t> or be at opposite ends of a scale</a:t>
            </a:r>
          </a:p>
          <a:p>
            <a:pPr lvl="2"/>
            <a:r>
              <a:rPr lang="en-US" sz="2400" dirty="0"/>
              <a:t> </a:t>
            </a:r>
            <a:r>
              <a:rPr lang="en-US" sz="2400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2800" dirty="0"/>
              <a:t>Be </a:t>
            </a:r>
            <a:r>
              <a:rPr lang="en-US" sz="2800" i="1" dirty="0" err="1"/>
              <a:t>reversives</a:t>
            </a:r>
            <a:r>
              <a:rPr lang="en-US" sz="2800" dirty="0"/>
              <a:t>:</a:t>
            </a:r>
          </a:p>
          <a:p>
            <a:pPr lvl="2"/>
            <a:r>
              <a:rPr lang="en-US" sz="2400" dirty="0">
                <a:latin typeface="Courier"/>
                <a:cs typeface="Courier"/>
              </a:rPr>
              <a:t> rise/fall, up/down</a:t>
            </a:r>
            <a:endParaRPr lang="en-US" sz="4000" dirty="0">
              <a:latin typeface="Courier"/>
              <a:cs typeface="Courier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1800" y="2148840"/>
              <a:ext cx="8697240" cy="41626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160" y="2140200"/>
                <a:ext cx="8714160" cy="4179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3685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09"/>
    </mc:Choice>
    <mc:Fallback>
      <p:transition spd="slow" advTm="78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Words with similar meanings.  Not synonyms, but sharing some element of meaning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2400" dirty="0">
              <a:latin typeface="Courier"/>
              <a:cs typeface="Courier"/>
            </a:endParaRP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car, bicycle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cow, horse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520" y="821880"/>
              <a:ext cx="4785120" cy="44877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600" y="814320"/>
                <a:ext cx="4800600" cy="4503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5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9"/>
    </mc:Choice>
    <mc:Fallback>
      <p:transition spd="slow" advTm="26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3F85-09BA-164B-8C1A-C230ABE4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humans how similar 2 words 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688062"/>
              </p:ext>
            </p:extLst>
          </p:nvPr>
        </p:nvGraphicFramePr>
        <p:xfrm>
          <a:off x="1447800" y="1846262"/>
          <a:ext cx="6918325" cy="39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>
                  <a:extLst>
                    <a:ext uri="{9D8B030D-6E8A-4147-A177-3AD203B41FA5}">
                      <a16:colId xmlns:a16="http://schemas.microsoft.com/office/drawing/2014/main" val="406917263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21378641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92160975"/>
                    </a:ext>
                  </a:extLst>
                </a:gridCol>
              </a:tblGrid>
              <a:tr h="466990">
                <a:tc>
                  <a:txBody>
                    <a:bodyPr/>
                    <a:lstStyle/>
                    <a:p>
                      <a:r>
                        <a:rPr lang="en-US" sz="2400" dirty="0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92860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vanish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disappear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28773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obey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566929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impression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51455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bone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7757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modest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3346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agreement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DD254D-28BE-7E43-89B0-7BDDC061A516}"/>
              </a:ext>
            </a:extLst>
          </p:cNvPr>
          <p:cNvSpPr txBox="1"/>
          <p:nvPr/>
        </p:nvSpPr>
        <p:spPr>
          <a:xfrm>
            <a:off x="2514600" y="6248400"/>
            <a:ext cx="364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SimLex-999 dataset (Hill et al., 2015)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00" y="1004760"/>
              <a:ext cx="8553600" cy="574416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20" y="996120"/>
                <a:ext cx="8567640" cy="5763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4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72"/>
    </mc:Choice>
    <mc:Fallback>
      <p:transition spd="slow" advTm="132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780196"/>
          </a:xfrm>
        </p:spPr>
        <p:txBody>
          <a:bodyPr/>
          <a:lstStyle/>
          <a:p>
            <a:r>
              <a:rPr lang="en-US" dirty="0"/>
              <a:t>Relation: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Also called "word association"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Words be related in any way, perhaps via a semantic frame or field</a:t>
            </a:r>
            <a:endParaRPr lang="en-US" sz="3200" b="1" dirty="0"/>
          </a:p>
          <a:p>
            <a:pPr lvl="2">
              <a:lnSpc>
                <a:spcPct val="90000"/>
              </a:lnSpc>
            </a:pPr>
            <a:endParaRPr lang="en-US" sz="2800" dirty="0">
              <a:latin typeface="Courier"/>
              <a:cs typeface="Courier"/>
            </a:endParaRP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bicycle</a:t>
            </a:r>
            <a:r>
              <a:rPr lang="en-US" sz="2800" dirty="0"/>
              <a:t>:    </a:t>
            </a:r>
            <a:r>
              <a:rPr lang="en-US" sz="28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gasoline</a:t>
            </a:r>
            <a:r>
              <a:rPr lang="en-US" sz="2800" dirty="0"/>
              <a:t>:   </a:t>
            </a:r>
            <a:r>
              <a:rPr lang="en-US" sz="2800" b="1" dirty="0"/>
              <a:t>related</a:t>
            </a:r>
            <a:r>
              <a:rPr lang="en-US" sz="2800" dirty="0"/>
              <a:t>, not similar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1520" y="1508760"/>
              <a:ext cx="6266880" cy="39855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680" y="1500120"/>
                <a:ext cx="6283080" cy="4003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98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93"/>
    </mc:Choice>
    <mc:Fallback>
      <p:transition spd="slow" advTm="4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B46D-E5D5-824F-B603-A61C517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Semantic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19E-6C4A-B147-A367-F9B7C4EE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863841" cy="455506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Words that </a:t>
            </a:r>
          </a:p>
          <a:p>
            <a:pPr lvl="1"/>
            <a:r>
              <a:rPr lang="en-US" sz="3200" dirty="0"/>
              <a:t>cover a particular semantic domain </a:t>
            </a:r>
          </a:p>
          <a:p>
            <a:pPr lvl="1"/>
            <a:r>
              <a:rPr lang="en-US" sz="3200" dirty="0"/>
              <a:t>bear structured relations with each other. </a:t>
            </a:r>
          </a:p>
          <a:p>
            <a:pPr lvl="1"/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hospitals</a:t>
            </a:r>
          </a:p>
          <a:p>
            <a:pPr marL="292608" lvl="1" indent="0">
              <a:buNone/>
            </a:pPr>
            <a:r>
              <a:rPr lang="en-US" sz="3200" i="1" dirty="0"/>
              <a:t>	surgeon</a:t>
            </a:r>
            <a:r>
              <a:rPr lang="en-US" sz="3200" dirty="0"/>
              <a:t>, </a:t>
            </a:r>
            <a:r>
              <a:rPr lang="en-US" sz="3200" i="1" dirty="0"/>
              <a:t>scalpel</a:t>
            </a:r>
            <a:r>
              <a:rPr lang="en-US" sz="3200" dirty="0"/>
              <a:t>, </a:t>
            </a:r>
            <a:r>
              <a:rPr lang="en-US" sz="3200" i="1" dirty="0"/>
              <a:t>nurse</a:t>
            </a:r>
            <a:r>
              <a:rPr lang="en-US" sz="3200" dirty="0"/>
              <a:t>, </a:t>
            </a:r>
            <a:r>
              <a:rPr lang="en-US" sz="3200" i="1" dirty="0" err="1"/>
              <a:t>anaesthetic</a:t>
            </a:r>
            <a:r>
              <a:rPr lang="en-US" sz="3200" dirty="0"/>
              <a:t>, </a:t>
            </a:r>
            <a:r>
              <a:rPr lang="en-US" sz="3200" i="1" dirty="0"/>
              <a:t>hospital</a:t>
            </a:r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restaurants</a:t>
            </a:r>
            <a:r>
              <a:rPr lang="en-US" sz="3200" dirty="0"/>
              <a:t> </a:t>
            </a:r>
          </a:p>
          <a:p>
            <a:pPr marL="292608" lvl="1" indent="0">
              <a:buNone/>
            </a:pPr>
            <a:r>
              <a:rPr lang="en-US" sz="3200" i="1" dirty="0"/>
              <a:t>	waiter</a:t>
            </a:r>
            <a:r>
              <a:rPr lang="en-US" sz="3200" dirty="0"/>
              <a:t>, </a:t>
            </a:r>
            <a:r>
              <a:rPr lang="en-US" sz="3200" i="1" dirty="0"/>
              <a:t>menu</a:t>
            </a:r>
            <a:r>
              <a:rPr lang="en-US" sz="3200" dirty="0"/>
              <a:t>, </a:t>
            </a:r>
            <a:r>
              <a:rPr lang="en-US" sz="3200" i="1" dirty="0"/>
              <a:t>plate</a:t>
            </a:r>
            <a:r>
              <a:rPr lang="en-US" sz="3200" dirty="0"/>
              <a:t>, </a:t>
            </a:r>
            <a:r>
              <a:rPr lang="en-US" sz="3200" i="1" dirty="0"/>
              <a:t>food</a:t>
            </a:r>
            <a:r>
              <a:rPr lang="en-US" sz="3200" dirty="0"/>
              <a:t>, </a:t>
            </a:r>
            <a:r>
              <a:rPr lang="en-US" sz="3200" i="1" dirty="0"/>
              <a:t>menu,</a:t>
            </a:r>
            <a:r>
              <a:rPr lang="en-US" sz="3200" dirty="0"/>
              <a:t> </a:t>
            </a:r>
            <a:r>
              <a:rPr lang="en-US" sz="3200" i="1" dirty="0"/>
              <a:t>chef</a:t>
            </a:r>
            <a:r>
              <a:rPr lang="en-US" sz="3200" dirty="0"/>
              <a:t>), </a:t>
            </a:r>
          </a:p>
          <a:p>
            <a:pPr marL="292608" lvl="1" indent="0">
              <a:buNone/>
            </a:pPr>
            <a:r>
              <a:rPr lang="en-US" sz="3200" b="1" dirty="0"/>
              <a:t>houses</a:t>
            </a:r>
          </a:p>
          <a:p>
            <a:pPr marL="292608" lvl="1" indent="0">
              <a:buNone/>
            </a:pPr>
            <a:r>
              <a:rPr lang="en-US" sz="3200" i="1" dirty="0"/>
              <a:t>	door</a:t>
            </a:r>
            <a:r>
              <a:rPr lang="en-US" sz="3200" dirty="0"/>
              <a:t>, </a:t>
            </a:r>
            <a:r>
              <a:rPr lang="en-US" sz="3200" i="1" dirty="0"/>
              <a:t>roof</a:t>
            </a:r>
            <a:r>
              <a:rPr lang="en-US" sz="3200" dirty="0"/>
              <a:t>, </a:t>
            </a:r>
            <a:r>
              <a:rPr lang="en-US" sz="3200" i="1" dirty="0"/>
              <a:t>kitchen</a:t>
            </a:r>
            <a:r>
              <a:rPr lang="en-US" sz="3200" dirty="0"/>
              <a:t>, </a:t>
            </a:r>
            <a:r>
              <a:rPr lang="en-US" sz="3200" i="1" dirty="0"/>
              <a:t>family</a:t>
            </a:r>
            <a:r>
              <a:rPr lang="en-US" sz="3200" dirty="0"/>
              <a:t>, </a:t>
            </a:r>
            <a:r>
              <a:rPr lang="en-US" sz="3200" i="1" dirty="0"/>
              <a:t>bed</a:t>
            </a:r>
            <a:endParaRPr lang="en-US" sz="32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5840" y="3249000"/>
              <a:ext cx="7861320" cy="21834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200" y="3242160"/>
                <a:ext cx="7875360" cy="2196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2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19"/>
    </mc:Choice>
    <mc:Fallback>
      <p:transition spd="slow" advTm="35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Superordinate/ subordinate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One sense is a </a:t>
            </a:r>
            <a:r>
              <a:rPr lang="en-US" sz="2800" b="1" dirty="0">
                <a:solidFill>
                  <a:srgbClr val="0000FF"/>
                </a:solidFill>
              </a:rPr>
              <a:t>subordinate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of another if the first sense is more specific, denoting a subclass of the other</a:t>
            </a:r>
          </a:p>
          <a:p>
            <a:pPr lvl="1"/>
            <a:r>
              <a:rPr lang="en-US" sz="2400" i="1" dirty="0">
                <a:latin typeface="Calibri (Body)"/>
                <a:cs typeface="Calibri (Body)"/>
              </a:rPr>
              <a:t>car</a:t>
            </a:r>
            <a:r>
              <a:rPr lang="en-US" sz="2400" dirty="0"/>
              <a:t> is a subordinate of </a:t>
            </a:r>
            <a:r>
              <a:rPr lang="en-US" sz="2400" i="1" dirty="0"/>
              <a:t>vehicle</a:t>
            </a:r>
            <a:endParaRPr lang="en-US" sz="2400" dirty="0"/>
          </a:p>
          <a:p>
            <a:pPr lvl="1"/>
            <a:r>
              <a:rPr lang="en-US" sz="2400" i="1" dirty="0"/>
              <a:t>mango</a:t>
            </a:r>
            <a:r>
              <a:rPr lang="en-US" sz="2400" dirty="0"/>
              <a:t> is a subordinate of </a:t>
            </a:r>
            <a:r>
              <a:rPr lang="en-US" sz="2400" i="1" dirty="0"/>
              <a:t>fruit</a:t>
            </a:r>
          </a:p>
          <a:p>
            <a:pPr marL="0" indent="0">
              <a:buNone/>
            </a:pPr>
            <a:r>
              <a:rPr lang="en-US" sz="2800" dirty="0"/>
              <a:t>Conversely </a:t>
            </a:r>
            <a:r>
              <a:rPr lang="en-US" sz="2800" b="1" dirty="0">
                <a:solidFill>
                  <a:srgbClr val="0000FF"/>
                </a:solidFill>
              </a:rPr>
              <a:t>superordinate</a:t>
            </a:r>
            <a:endParaRPr lang="en-US" sz="2800" dirty="0"/>
          </a:p>
          <a:p>
            <a:pPr lvl="1"/>
            <a:r>
              <a:rPr lang="en-US" sz="2400" i="1" dirty="0"/>
              <a:t>vehicle</a:t>
            </a:r>
            <a:r>
              <a:rPr lang="en-US" sz="2400" dirty="0"/>
              <a:t> is a superordinate of </a:t>
            </a:r>
            <a:r>
              <a:rPr lang="en-US" sz="2400" i="1" dirty="0"/>
              <a:t>car</a:t>
            </a:r>
            <a:endParaRPr lang="en-US" sz="2400" dirty="0"/>
          </a:p>
          <a:p>
            <a:pPr lvl="1"/>
            <a:r>
              <a:rPr lang="en-US" sz="2400" i="1" dirty="0"/>
              <a:t>fruit</a:t>
            </a:r>
            <a:r>
              <a:rPr lang="en-US" sz="2400" dirty="0"/>
              <a:t> is a </a:t>
            </a:r>
            <a:r>
              <a:rPr lang="en-US" sz="2400" dirty="0" smtClean="0"/>
              <a:t>subordinate </a:t>
            </a:r>
            <a:r>
              <a:rPr lang="en-US" sz="2400" dirty="0"/>
              <a:t>of </a:t>
            </a:r>
            <a:r>
              <a:rPr lang="en-US" sz="2400" i="1" dirty="0"/>
              <a:t>mango</a:t>
            </a:r>
            <a:endParaRPr lang="en-US" sz="2400" dirty="0"/>
          </a:p>
          <a:p>
            <a:endParaRPr lang="en-US" sz="1500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1219199" y="5638799"/>
          <a:ext cx="7010400" cy="966172"/>
        </p:xfrm>
        <a:graphic>
          <a:graphicData uri="http://schemas.openxmlformats.org/drawingml/2006/table">
            <a:tbl>
              <a:tblPr/>
              <a:tblGrid>
                <a:gridCol w="266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332191" y="324433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wit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8840" y="2519280"/>
              <a:ext cx="4205160" cy="293976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9840" y="2512080"/>
                <a:ext cx="4222440" cy="2956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1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0"/>
    </mc:Choice>
    <mc:Fallback>
      <p:transition spd="slow" advTm="33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858" y="1063229"/>
            <a:ext cx="7617542" cy="857250"/>
          </a:xfrm>
        </p:spPr>
        <p:txBody>
          <a:bodyPr>
            <a:noAutofit/>
          </a:bodyPr>
          <a:lstStyle/>
          <a:p>
            <a:r>
              <a:rPr lang="en-US" sz="4400" dirty="0"/>
              <a:t>These levels are </a:t>
            </a:r>
            <a:r>
              <a:rPr lang="en-US" sz="4400"/>
              <a:t>not symmetric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90534" y="2109020"/>
            <a:ext cx="5829300" cy="3429000"/>
          </a:xfrm>
        </p:spPr>
        <p:txBody>
          <a:bodyPr>
            <a:normAutofit/>
          </a:bodyPr>
          <a:lstStyle/>
          <a:p>
            <a:r>
              <a:rPr lang="en-US" sz="3200" dirty="0"/>
              <a:t>One level of category is distinguished from the others</a:t>
            </a:r>
          </a:p>
          <a:p>
            <a:r>
              <a:rPr lang="en-US" sz="3200" dirty="0"/>
              <a:t>The "basic level"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5160" y="2765160"/>
              <a:ext cx="2271240" cy="13518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7600" y="2758680"/>
                <a:ext cx="2286000" cy="1365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1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96"/>
    </mc:Choice>
    <mc:Fallback>
      <p:transition spd="slow" advTm="18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Name these items</a:t>
            </a:r>
          </a:p>
        </p:txBody>
      </p:sp>
      <p:pic>
        <p:nvPicPr>
          <p:cNvPr id="15257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9608" y="2245490"/>
            <a:ext cx="2442426" cy="153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1434" y="3794965"/>
            <a:ext cx="1974056" cy="197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4195" y="953595"/>
            <a:ext cx="2386805" cy="179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6826" y="3417746"/>
            <a:ext cx="2351274" cy="235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4094" y="2072438"/>
            <a:ext cx="2517763" cy="188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6400" y="2255400"/>
              <a:ext cx="7656840" cy="36874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4880" y="2248200"/>
                <a:ext cx="7676280" cy="370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711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70"/>
    </mc:Choice>
    <mc:Fallback>
      <p:transition spd="slow" advTm="3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of Interactional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2959" y="1845734"/>
            <a:ext cx="7543801" cy="4707466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Basic level things are “human-sized”</a:t>
            </a:r>
          </a:p>
          <a:p>
            <a:r>
              <a:rPr lang="en-US" sz="3600" dirty="0"/>
              <a:t>Consider chairs</a:t>
            </a:r>
          </a:p>
          <a:p>
            <a:pPr lvl="1"/>
            <a:r>
              <a:rPr lang="en-US" sz="3600" dirty="0"/>
              <a:t>We know how to interact with a chair (sitting)</a:t>
            </a:r>
          </a:p>
          <a:p>
            <a:pPr lvl="1"/>
            <a:r>
              <a:rPr lang="en-US" sz="3600" dirty="0"/>
              <a:t>Not so clear for superordinate categories like furniture</a:t>
            </a:r>
          </a:p>
          <a:p>
            <a:pPr lvl="2"/>
            <a:r>
              <a:rPr lang="en-US" sz="3200" dirty="0"/>
              <a:t>“Imagine a furniture without thinking of a bed/table/chair/specific basic-level category”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4240" y="1125000"/>
              <a:ext cx="7334280" cy="46476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5960" y="1118880"/>
                <a:ext cx="7350840" cy="4662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93"/>
    </mc:Choice>
    <mc:Fallback>
      <p:transition spd="slow" advTm="56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Similarity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048000"/>
            <a:ext cx="4252484" cy="2946400"/>
          </a:xfrm>
        </p:spPr>
        <p:txBody>
          <a:bodyPr/>
          <a:lstStyle/>
          <a:p>
            <a:pPr algn="justLow"/>
            <a:r>
              <a:rPr lang="en-SG" dirty="0"/>
              <a:t>The similarity </a:t>
            </a:r>
            <a:r>
              <a:rPr lang="en-SG" dirty="0" smtClean="0"/>
              <a:t>of these </a:t>
            </a:r>
            <a:r>
              <a:rPr lang="en-SG" dirty="0"/>
              <a:t>two mammals is one of many </a:t>
            </a:r>
            <a:r>
              <a:rPr lang="en-SG" dirty="0" smtClean="0"/>
              <a:t>examples of </a:t>
            </a:r>
            <a:r>
              <a:rPr lang="en-SG" dirty="0"/>
              <a:t>parallel or convergent evolution, in which particular contexts or </a:t>
            </a:r>
            <a:r>
              <a:rPr lang="en-SG" dirty="0" smtClean="0"/>
              <a:t>environments lead </a:t>
            </a:r>
            <a:r>
              <a:rPr lang="en-SG" dirty="0"/>
              <a:t>to the evolution of very similar structures in different species (Gould, 1980).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62000"/>
            <a:ext cx="3519916" cy="2128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6" y="3276600"/>
            <a:ext cx="3848100" cy="25628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840" y="560880"/>
              <a:ext cx="7492680" cy="526500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360" y="555480"/>
                <a:ext cx="7504200" cy="5280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1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46"/>
    </mc:Choice>
    <mc:Fallback>
      <p:transition spd="slow" advTm="104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/>
              <a:t>basic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Is the level of distinctive actions</a:t>
            </a:r>
          </a:p>
          <a:p>
            <a:r>
              <a:rPr lang="en-US" sz="3200" dirty="0"/>
              <a:t>Is the level which is learned earliest and at which things are first named</a:t>
            </a:r>
          </a:p>
          <a:p>
            <a:r>
              <a:rPr lang="en-US" sz="3200" dirty="0"/>
              <a:t>It is the level at which names are shortest and used most frequently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4480" y="0"/>
              <a:ext cx="6372720" cy="45514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8360" y="-4320"/>
                <a:ext cx="6382080" cy="4561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48"/>
    </mc:Choice>
    <mc:Fallback>
      <p:transition spd="slow" advTm="13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80582" y="1166531"/>
            <a:ext cx="8298611" cy="994475"/>
          </a:xfrm>
        </p:spPr>
        <p:txBody>
          <a:bodyPr>
            <a:normAutofit/>
          </a:bodyPr>
          <a:lstStyle/>
          <a:p>
            <a:pPr eaLnBrk="1" hangingPunct="1"/>
            <a:endParaRPr lang="en-US" altLang="en-US" sz="3600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312" y="929516"/>
            <a:ext cx="8458200" cy="5334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200" b="1" dirty="0">
                <a:solidFill>
                  <a:srgbClr val="A50021"/>
                </a:solidFill>
              </a:rPr>
              <a:t>Superordinate        Basic	           Subordinate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        chair		   office chair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               piano chair 					  	            rocking chair	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furniture	           lamp	         torchiere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	    desk lamp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 		            table 	   end table					  		      coffee table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 flipH="1">
            <a:off x="2059608" y="2743200"/>
            <a:ext cx="988392" cy="1333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 flipH="1" flipV="1">
            <a:off x="2133364" y="4076950"/>
            <a:ext cx="1348213" cy="134473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 flipH="1">
            <a:off x="2099505" y="407695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4051635" y="2398021"/>
            <a:ext cx="135650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4472067" y="407695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4354039" y="525780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4254851" y="4129680"/>
            <a:ext cx="1117122" cy="63284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3992137" y="2382662"/>
            <a:ext cx="1353179" cy="5424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4000508" y="2398021"/>
            <a:ext cx="1371465" cy="10848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4354039" y="5386056"/>
            <a:ext cx="1353179" cy="45203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8840" y="1660320"/>
              <a:ext cx="6882120" cy="48571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2720" y="1653120"/>
                <a:ext cx="6895800" cy="4871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42168"/>
      </p:ext>
    </p:extLst>
  </p:cSld>
  <p:clrMapOvr>
    <a:masterClrMapping/>
  </p:clrMapOvr>
  <p:transition advTm="244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6AD-E8AA-7441-9B5A-E80FE4F3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Connotation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62CD6-C9E4-9A4D-A9C2-7F3B39DD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Words have </a:t>
            </a:r>
            <a:r>
              <a:rPr lang="en-US" sz="3600" b="1" dirty="0"/>
              <a:t>affective</a:t>
            </a:r>
            <a:r>
              <a:rPr lang="en-US" sz="3600" dirty="0"/>
              <a:t> meanings</a:t>
            </a:r>
          </a:p>
          <a:p>
            <a:r>
              <a:rPr lang="en-US" sz="3200" dirty="0"/>
              <a:t>positive connotations (</a:t>
            </a:r>
            <a:r>
              <a:rPr lang="en-US" sz="3200" i="1" dirty="0"/>
              <a:t>happy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connotations (</a:t>
            </a:r>
            <a:r>
              <a:rPr lang="en-US" sz="3200" i="1" dirty="0"/>
              <a:t>sad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positive evaluation (</a:t>
            </a:r>
            <a:r>
              <a:rPr lang="en-US" sz="3200" i="1" dirty="0"/>
              <a:t>great</a:t>
            </a:r>
            <a:r>
              <a:rPr lang="en-US" sz="3200" dirty="0"/>
              <a:t>, </a:t>
            </a:r>
            <a:r>
              <a:rPr lang="en-US" sz="3200" i="1" dirty="0"/>
              <a:t>love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evaluation (</a:t>
            </a:r>
            <a:r>
              <a:rPr lang="en-US" sz="3200" i="1" dirty="0"/>
              <a:t>terrible</a:t>
            </a:r>
            <a:r>
              <a:rPr lang="en-US" sz="3200" dirty="0"/>
              <a:t>, </a:t>
            </a:r>
            <a:r>
              <a:rPr lang="en-US" sz="3200" i="1" dirty="0"/>
              <a:t>hate</a:t>
            </a:r>
            <a:r>
              <a:rPr lang="en-US" sz="3200" dirty="0"/>
              <a:t>).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7880" y="939240"/>
              <a:ext cx="6520680" cy="15433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680" y="931680"/>
                <a:ext cx="6534720" cy="1557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6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42"/>
    </mc:Choice>
    <mc:Fallback>
      <p:transition spd="slow" advTm="63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(Osgood et al., 1957)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057400"/>
            <a:ext cx="7696200" cy="536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657600"/>
            <a:ext cx="8915400" cy="60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66" y="5029200"/>
            <a:ext cx="9002634" cy="451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2609117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happy or </a:t>
            </a:r>
            <a:r>
              <a:rPr lang="en-US" sz="2400" dirty="0" smtClean="0"/>
              <a:t>satisfied         ……….      Unhappy or annoyed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3960" y="4182024"/>
            <a:ext cx="740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Excited or </a:t>
            </a:r>
            <a:r>
              <a:rPr lang="en-US" sz="2800" dirty="0" smtClean="0"/>
              <a:t>frenzied            </a:t>
            </a:r>
            <a:r>
              <a:rPr lang="en-US" sz="3600" dirty="0" smtClean="0"/>
              <a:t>………. </a:t>
            </a:r>
            <a:r>
              <a:rPr lang="en-US" sz="2800" dirty="0" smtClean="0"/>
              <a:t>Relaxed or calm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203960" y="5481164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Important or controlling </a:t>
            </a:r>
            <a:r>
              <a:rPr lang="en-US" sz="2400" dirty="0" smtClean="0"/>
              <a:t> </a:t>
            </a:r>
            <a:r>
              <a:rPr lang="en-US" sz="3200" dirty="0" smtClean="0"/>
              <a:t>………. </a:t>
            </a:r>
            <a:r>
              <a:rPr lang="en-US" sz="2400" dirty="0"/>
              <a:t>awed or influenced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960" y="556200"/>
              <a:ext cx="7167240" cy="58201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920" y="549720"/>
                <a:ext cx="7179840" cy="583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6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14"/>
    </mc:Choice>
    <mc:Fallback>
      <p:transition spd="slow" advTm="82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2" y="2209800"/>
            <a:ext cx="7868265" cy="335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85400" y="2865240"/>
              <a:ext cx="4745160" cy="160632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2520" y="2862000"/>
                <a:ext cx="4755960" cy="1613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2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00"/>
    </mc:Choice>
    <mc:Fallback>
      <p:transition spd="slow" advTm="4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r>
              <a:rPr lang="en-US" sz="2800" dirty="0"/>
              <a:t>Have relations with each other</a:t>
            </a:r>
          </a:p>
          <a:p>
            <a:pPr lvl="1"/>
            <a:r>
              <a:rPr lang="en-US" sz="2400" dirty="0"/>
              <a:t>Synonymy</a:t>
            </a:r>
          </a:p>
          <a:p>
            <a:pPr lvl="1"/>
            <a:r>
              <a:rPr lang="en-US" sz="2400" dirty="0" err="1"/>
              <a:t>Antonymy</a:t>
            </a:r>
            <a:endParaRPr lang="en-US" sz="2400" dirty="0"/>
          </a:p>
          <a:p>
            <a:pPr lvl="1"/>
            <a:r>
              <a:rPr lang="en-US" sz="2400" dirty="0"/>
              <a:t>Similarity</a:t>
            </a:r>
          </a:p>
          <a:p>
            <a:pPr lvl="1"/>
            <a:r>
              <a:rPr lang="en-US" sz="2400" dirty="0"/>
              <a:t>Relatedness</a:t>
            </a:r>
          </a:p>
          <a:p>
            <a:pPr lvl="1"/>
            <a:r>
              <a:rPr lang="en-US" sz="2400" dirty="0"/>
              <a:t>Superordinate/subordinate</a:t>
            </a:r>
          </a:p>
          <a:p>
            <a:pPr lvl="1"/>
            <a:r>
              <a:rPr lang="en-US" sz="2400" dirty="0"/>
              <a:t>Connotation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9360" y="2584080"/>
              <a:ext cx="5739480" cy="320364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960" y="2576520"/>
                <a:ext cx="5749560" cy="3220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38"/>
    </mc:Choice>
    <mc:Fallback>
      <p:transition spd="slow" advTm="30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define a concept?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8"/>
    </mc:Choice>
    <mc:Fallback>
      <p:transition spd="slow" advTm="10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" y="274639"/>
            <a:ext cx="8658225" cy="52546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Classical (“Aristotelian”) Theory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0037" y="1042988"/>
            <a:ext cx="8920163" cy="59674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300" dirty="0"/>
              <a:t>The meaning of a word: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a concept defined by </a:t>
            </a:r>
            <a:r>
              <a:rPr lang="en-US" sz="2300" b="1" dirty="0">
                <a:solidFill>
                  <a:srgbClr val="FF0000"/>
                </a:solidFill>
              </a:rPr>
              <a:t>necessary</a:t>
            </a:r>
            <a:r>
              <a:rPr lang="en-US" sz="2300" dirty="0">
                <a:solidFill>
                  <a:srgbClr val="FF0000"/>
                </a:solidFill>
              </a:rPr>
              <a:t> and </a:t>
            </a:r>
            <a:r>
              <a:rPr lang="en-US" sz="2300" b="1" dirty="0">
                <a:solidFill>
                  <a:srgbClr val="FF0000"/>
                </a:solidFill>
              </a:rPr>
              <a:t>sufficient</a:t>
            </a:r>
            <a:r>
              <a:rPr lang="en-US" sz="2300" dirty="0">
                <a:solidFill>
                  <a:srgbClr val="FF0000"/>
                </a:solidFill>
              </a:rPr>
              <a:t> conditions</a:t>
            </a:r>
          </a:p>
          <a:p>
            <a:r>
              <a:rPr lang="en-US" sz="2300" dirty="0"/>
              <a:t>A </a:t>
            </a:r>
            <a:r>
              <a:rPr lang="en-US" sz="2300" b="1" dirty="0"/>
              <a:t>necessary</a:t>
            </a:r>
            <a:r>
              <a:rPr lang="en-US" sz="2300" dirty="0"/>
              <a:t> condition for being an X is a condition C that X must satisfy in order for it to be an X.</a:t>
            </a:r>
          </a:p>
          <a:p>
            <a:pPr lvl="2"/>
            <a:r>
              <a:rPr lang="en-US" sz="2000" dirty="0"/>
              <a:t>If not C, then not X</a:t>
            </a:r>
          </a:p>
          <a:p>
            <a:pPr lvl="2"/>
            <a:r>
              <a:rPr lang="en-US" sz="2000" dirty="0"/>
              <a:t>”Having four sides” is necessary to be a square.</a:t>
            </a:r>
          </a:p>
          <a:p>
            <a:r>
              <a:rPr lang="en-US" sz="2300" dirty="0"/>
              <a:t>A </a:t>
            </a:r>
            <a:r>
              <a:rPr lang="en-US" sz="2300" b="1" dirty="0"/>
              <a:t>sufficient</a:t>
            </a:r>
            <a:r>
              <a:rPr lang="en-US" sz="2300" dirty="0"/>
              <a:t> condition for being an X is condition such that if something satisfies condition C, then it must be an X.</a:t>
            </a:r>
          </a:p>
          <a:p>
            <a:pPr lvl="2"/>
            <a:r>
              <a:rPr lang="en-US" sz="2000" dirty="0"/>
              <a:t>If and only if C, then X</a:t>
            </a:r>
          </a:p>
          <a:p>
            <a:pPr lvl="2"/>
            <a:r>
              <a:rPr lang="en-US" sz="2000" dirty="0"/>
              <a:t>The following necessary conditions, jointly, are sufficient to be a square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has (exactly) four sides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straight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is a closed figure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lies in a plane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equal in length to each of the others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interior angles is equal to the others (right angles)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the sides of x are joined at their ends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50991" y="5177471"/>
            <a:ext cx="1007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from </a:t>
            </a:r>
            <a:r>
              <a:rPr lang="en-US" dirty="0"/>
              <a:t>Norman Swartz, SFU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640" y="0"/>
              <a:ext cx="7869960" cy="668592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000" y="-7560"/>
                <a:ext cx="7886520" cy="6698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86"/>
    </mc:Choice>
    <mc:Fallback>
      <p:transition spd="slow" advTm="44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382000" cy="1257912"/>
          </a:xfrm>
        </p:spPr>
        <p:txBody>
          <a:bodyPr>
            <a:normAutofit/>
          </a:bodyPr>
          <a:lstStyle/>
          <a:p>
            <a:r>
              <a:rPr lang="en-US" sz="4000" dirty="0"/>
              <a:t>Problem 1: The features are complex and may be context-dependent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William </a:t>
            </a:r>
            <a:r>
              <a:rPr lang="en-US" sz="3200" dirty="0" err="1"/>
              <a:t>Labov</a:t>
            </a:r>
            <a:r>
              <a:rPr lang="en-US" sz="3200" dirty="0"/>
              <a:t>. 1975</a:t>
            </a:r>
          </a:p>
          <a:p>
            <a:endParaRPr lang="en-US" sz="3200" dirty="0"/>
          </a:p>
          <a:p>
            <a:r>
              <a:rPr lang="en-US" sz="3200" dirty="0"/>
              <a:t>What are these?</a:t>
            </a:r>
          </a:p>
          <a:p>
            <a:r>
              <a:rPr lang="en-US" sz="3200" dirty="0"/>
              <a:t>Cup or bowl?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37035"/>
            <a:ext cx="4028358" cy="5620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" y="4856560"/>
            <a:ext cx="2001439" cy="20014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88480" y="1001880"/>
              <a:ext cx="4197600" cy="14986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2360" y="994680"/>
                <a:ext cx="4210920" cy="1515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6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80"/>
    </mc:Choice>
    <mc:Fallback>
      <p:transition spd="slow" advTm="20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0" y="274639"/>
            <a:ext cx="8052619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complex features of the object (diameter,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2" y="1143000"/>
            <a:ext cx="8833399" cy="5714999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09160" y="4545360"/>
              <a:ext cx="1096920" cy="126900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8720" y="4533840"/>
                <a:ext cx="1118160" cy="1292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2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49"/>
    </mc:Choice>
    <mc:Fallback>
      <p:transition spd="slow" advTm="1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words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86000"/>
            <a:ext cx="7772400" cy="3733800"/>
          </a:xfrm>
        </p:spPr>
        <p:txBody>
          <a:bodyPr/>
          <a:lstStyle/>
          <a:p>
            <a:r>
              <a:rPr lang="en-US" sz="3200" dirty="0"/>
              <a:t>First thought: look in a dictionary</a:t>
            </a:r>
          </a:p>
          <a:p>
            <a:endParaRPr lang="en-US" sz="3200" dirty="0">
              <a:hlinkClick r:id="rId4"/>
            </a:endParaRPr>
          </a:p>
          <a:p>
            <a:r>
              <a:rPr lang="en-US" sz="3200" dirty="0">
                <a:hlinkClick r:id="rId4"/>
              </a:rPr>
              <a:t>http://www.oed.com/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6240" y="725760"/>
              <a:ext cx="1832760" cy="42019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7240" y="717840"/>
                <a:ext cx="1847880" cy="4215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4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65"/>
    </mc:Choice>
    <mc:Fallback>
      <p:transition spd="slow" advTm="17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0" y="274639"/>
            <a:ext cx="8472388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the context! (If there is food in it, it’s a bowl)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78" y="1284458"/>
            <a:ext cx="8804722" cy="5696445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9480" y="1762200"/>
              <a:ext cx="3736800" cy="478764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7960" y="1753920"/>
                <a:ext cx="3751560" cy="4804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5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16"/>
    </mc:Choice>
    <mc:Fallback>
      <p:transition spd="slow" advTm="42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 err="1"/>
              <a:t>Labov’s</a:t>
            </a:r>
            <a:r>
              <a:rPr lang="en-US" dirty="0"/>
              <a:t> definition of cup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" y="1828800"/>
            <a:ext cx="8796180" cy="4410074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1400" y="1702080"/>
              <a:ext cx="8124840" cy="33559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280" y="1693440"/>
                <a:ext cx="8136720" cy="3373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2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12"/>
    </mc:Choice>
    <mc:Fallback>
      <p:transition spd="slow" advTm="75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Ludwig Wittgenstein (1889-1951)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4029075" cy="4038600"/>
          </a:xfrm>
        </p:spPr>
        <p:txBody>
          <a:bodyPr/>
          <a:lstStyle/>
          <a:p>
            <a:r>
              <a:rPr lang="en-US" sz="3200" dirty="0"/>
              <a:t>Philosopher of language</a:t>
            </a:r>
          </a:p>
          <a:p>
            <a:r>
              <a:rPr lang="en-US" sz="3200" dirty="0"/>
              <a:t>In his late years, a proponent of studying “ordinary language</a:t>
            </a:r>
            <a:r>
              <a:rPr lang="en-US" dirty="0"/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82" y="1447800"/>
            <a:ext cx="3563938" cy="521568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07"/>
    </mc:Choice>
    <mc:Fallback>
      <p:transition spd="slow" advTm="3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90600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Wittgenstein (1945)</a:t>
            </a:r>
            <a:br>
              <a:rPr lang="en-US" dirty="0"/>
            </a:br>
            <a:r>
              <a:rPr lang="en-US" i="1" dirty="0"/>
              <a:t>Philosophical</a:t>
            </a:r>
            <a:br>
              <a:rPr lang="en-US" i="1" dirty="0"/>
            </a:br>
            <a:r>
              <a:rPr lang="en-US" i="1" dirty="0"/>
              <a:t>Investigations.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Paragraphs 66,67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86604"/>
            <a:ext cx="3972242" cy="6620403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4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9"/>
    </mc:Choice>
    <mc:Fallback>
      <p:transition spd="slow" advTm="4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57280" y="884880"/>
              <a:ext cx="1708200" cy="10479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0440" y="876960"/>
                <a:ext cx="1722600" cy="1064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5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1"/>
    </mc:Choice>
    <mc:Fallback>
      <p:transition spd="slow" advTm="8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06" y="286605"/>
            <a:ext cx="8898194" cy="1084995"/>
          </a:xfrm>
        </p:spPr>
        <p:txBody>
          <a:bodyPr>
            <a:normAutofit fontScale="90000"/>
          </a:bodyPr>
          <a:lstStyle/>
          <a:p>
            <a:r>
              <a:rPr lang="en-US" dirty="0"/>
              <a:t>Wittgenstein’s thought experiment on "What is a game”: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8206" y="1447800"/>
            <a:ext cx="8583562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PI #66: </a:t>
            </a:r>
          </a:p>
          <a:p>
            <a:pPr marL="319088" lvl="1" indent="0">
              <a:buNone/>
            </a:pPr>
            <a:r>
              <a:rPr lang="en-US" sz="2800" dirty="0"/>
              <a:t>”Don’t say “there must be something common, or they would not be called `games’”—but </a:t>
            </a:r>
            <a:r>
              <a:rPr lang="en-US" sz="2800" i="1" dirty="0"/>
              <a:t>look and see </a:t>
            </a:r>
            <a:r>
              <a:rPr lang="en-US" sz="2800" dirty="0"/>
              <a:t>whether there is anything common to all”</a:t>
            </a:r>
          </a:p>
          <a:p>
            <a:pPr marL="319088" lvl="1" indent="0">
              <a:buNone/>
            </a:pPr>
            <a:endParaRPr lang="en-US" sz="1800" dirty="0"/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it amusing?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competition?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long-term strategy?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skill required?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Must luck play a role?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Are there cards?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a ball?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040" y="2937600"/>
              <a:ext cx="687240" cy="29854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40" y="2931480"/>
                <a:ext cx="700920" cy="3002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6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0"/>
    </mc:Choice>
    <mc:Fallback>
      <p:transition spd="slow" advTm="9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Resemblance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728662" y="2262188"/>
          <a:ext cx="777240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BCD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50374" y="4365523"/>
            <a:ext cx="73506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“each item has at least one, and probably several, elements in common with one or more items, but no, or few, elements are common to all items”   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Rosch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Mervis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1520" y="2877480"/>
              <a:ext cx="7229160" cy="104544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960" y="2870640"/>
                <a:ext cx="7243200" cy="1055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1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00"/>
    </mc:Choice>
    <mc:Fallback>
      <p:transition spd="slow" advTm="1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 a radically different approach?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4520" y="194400"/>
              <a:ext cx="8035200" cy="16470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0" y="187920"/>
                <a:ext cx="8045640" cy="1659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2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8"/>
    </mc:Choice>
    <mc:Fallback>
      <p:transition spd="slow" advTm="10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Ludwig Wittgenstein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09800"/>
            <a:ext cx="7772400" cy="380999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PI #43: </a:t>
            </a:r>
          </a:p>
          <a:p>
            <a:pPr marL="319088" lvl="1" indent="0">
              <a:buNone/>
            </a:pPr>
            <a:r>
              <a:rPr lang="en-US" sz="3600" dirty="0"/>
              <a:t>"The meaning of a word is its use in the language"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9080" y="3241440"/>
              <a:ext cx="7171200" cy="6804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400" y="3237120"/>
                <a:ext cx="7180920" cy="690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6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31"/>
    </mc:Choice>
    <mc:Fallback>
      <p:transition spd="slow" advTm="1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define words by their usages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 particular, words are defined by their environments (the words around them)</a:t>
            </a:r>
          </a:p>
          <a:p>
            <a:endParaRPr lang="en-US" sz="3200" dirty="0"/>
          </a:p>
          <a:p>
            <a:r>
              <a:rPr lang="en-US" sz="3200" dirty="0" err="1"/>
              <a:t>Zellig</a:t>
            </a:r>
            <a:r>
              <a:rPr lang="en-US" sz="3200" dirty="0"/>
              <a:t> Harris (1954): </a:t>
            </a:r>
            <a:r>
              <a:rPr lang="en-US" sz="3200" b="1" dirty="0"/>
              <a:t>If A and B have almost identical environments we say that they are synonyms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3440" y="2167920"/>
              <a:ext cx="7457400" cy="408744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520" y="2160000"/>
                <a:ext cx="7477560" cy="4107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02"/>
    </mc:Choice>
    <mc:Fallback>
      <p:transition spd="slow" advTm="69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6" y="184515"/>
            <a:ext cx="8301744" cy="721741"/>
          </a:xfrm>
        </p:spPr>
        <p:txBody>
          <a:bodyPr>
            <a:normAutofit fontScale="90000"/>
          </a:bodyPr>
          <a:lstStyle/>
          <a:p>
            <a:r>
              <a:rPr lang="en-US" dirty="0"/>
              <a:t>Words, Lemmas, Senses</a:t>
            </a:r>
            <a:r>
              <a:rPr lang="en-US"/>
              <a:t>, Definitions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1499935"/>
            <a:ext cx="4239017" cy="299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4678882"/>
            <a:ext cx="3920169" cy="196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018974"/>
            <a:ext cx="4798580" cy="24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686184"/>
            <a:ext cx="4498542" cy="1884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9989" y="948839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432FF"/>
                </a:solidFill>
              </a:rPr>
              <a:t>sense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14297" y="3068408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645458" y="2018974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4668" y="4783212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683554" y="2614297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5612" y="6121480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2837" y="996380"/>
            <a:ext cx="3031723" cy="860994"/>
            <a:chOff x="42837" y="996380"/>
            <a:chExt cx="3031723" cy="860994"/>
          </a:xfrm>
        </p:grpSpPr>
        <p:sp>
          <p:nvSpPr>
            <p:cNvPr id="8" name="Freeform 7"/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6652" y="996380"/>
              <a:ext cx="1487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432FF"/>
                  </a:solidFill>
                </a:rPr>
                <a:t>lemma</a:t>
              </a:r>
              <a:endParaRPr 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18" name="Straight Arrow Connector 17"/>
            <p:cNvCxnSpPr>
              <a:endCxn id="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endCxn id="13" idx="0"/>
          </p:cNvCxnSpPr>
          <p:nvPr/>
        </p:nvCxnSpPr>
        <p:spPr>
          <a:xfrm>
            <a:off x="4402889" y="1435533"/>
            <a:ext cx="328294" cy="586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94686" y="1427714"/>
            <a:ext cx="4069146" cy="164863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66001" y="1455469"/>
            <a:ext cx="4059735" cy="332774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5"/>
          </p:cNvCxnSpPr>
          <p:nvPr/>
        </p:nvCxnSpPr>
        <p:spPr>
          <a:xfrm flipH="1">
            <a:off x="271350" y="1442740"/>
            <a:ext cx="4179445" cy="4682152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>
            <a:off x="4382480" y="1455469"/>
            <a:ext cx="301074" cy="11622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66497" y="971566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definition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09097" y="1595170"/>
            <a:ext cx="244104" cy="42380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20" y="304920"/>
              <a:ext cx="7075800" cy="453240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00" y="297000"/>
                <a:ext cx="7087680" cy="4548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435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77"/>
    </mc:Choice>
    <mc:Fallback>
      <p:transition spd="slow" advTm="91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927F-2600-7A4D-B368-5069E69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ongchoi</a:t>
            </a:r>
            <a:r>
              <a:rPr lang="en-US" dirty="0"/>
              <a:t>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7E7B-DC19-F34F-9290-2382F44E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31266"/>
          </a:xfrm>
        </p:spPr>
        <p:txBody>
          <a:bodyPr>
            <a:normAutofit lnSpcReduction="10000"/>
          </a:bodyPr>
          <a:lstStyle/>
          <a:p>
            <a:pPr marL="123825" indent="0">
              <a:buNone/>
            </a:pPr>
            <a:r>
              <a:rPr lang="en-US" sz="2800" dirty="0"/>
              <a:t>Suppose you see these sentences: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delicious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. 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superb </a:t>
            </a:r>
            <a:r>
              <a:rPr lang="en-US" sz="2400" b="1" dirty="0"/>
              <a:t>over rice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</a:t>
            </a:r>
            <a:r>
              <a:rPr lang="en-US" sz="2400" b="1" dirty="0"/>
              <a:t>leaves</a:t>
            </a:r>
            <a:r>
              <a:rPr lang="en-US" sz="2400" dirty="0"/>
              <a:t> with salty sauces</a:t>
            </a:r>
          </a:p>
          <a:p>
            <a:r>
              <a:rPr lang="en-US" sz="2800" dirty="0"/>
              <a:t>And you've also seen these: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…spinach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 </a:t>
            </a:r>
            <a:r>
              <a:rPr lang="en-US" sz="2400" b="1" dirty="0"/>
              <a:t>over rice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Chard stems and </a:t>
            </a:r>
            <a:r>
              <a:rPr lang="en-US" sz="2400" b="1" dirty="0"/>
              <a:t>leaves</a:t>
            </a:r>
            <a:r>
              <a:rPr lang="en-US" sz="2400" dirty="0"/>
              <a:t> are </a:t>
            </a:r>
            <a:r>
              <a:rPr lang="en-US" sz="2400" b="1" dirty="0"/>
              <a:t>delicious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Collard greens and other </a:t>
            </a:r>
            <a:r>
              <a:rPr lang="en-US" sz="2400" b="1" dirty="0"/>
              <a:t>salty</a:t>
            </a:r>
            <a:r>
              <a:rPr lang="en-US" sz="2400" dirty="0"/>
              <a:t> leafy greens</a:t>
            </a:r>
          </a:p>
          <a:p>
            <a:r>
              <a:rPr lang="en-US" sz="2800" dirty="0"/>
              <a:t>Conclusion:</a:t>
            </a:r>
          </a:p>
          <a:p>
            <a:pPr lvl="1"/>
            <a:r>
              <a:rPr lang="en-US" sz="2400" dirty="0" err="1"/>
              <a:t>Ongchoi</a:t>
            </a:r>
            <a:r>
              <a:rPr lang="en-US" sz="2400" dirty="0"/>
              <a:t> is a leafy green like spinach, chard, or collard greens</a:t>
            </a:r>
          </a:p>
          <a:p>
            <a:endParaRPr lang="en-US" dirty="0"/>
          </a:p>
        </p:txBody>
      </p:sp>
      <p:pic>
        <p:nvPicPr>
          <p:cNvPr id="46082" name="Picture 2" descr="نتیجه تصویری برای ongcho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57400"/>
            <a:ext cx="22669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6000" y="1511640"/>
              <a:ext cx="8358480" cy="50076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240" y="1506600"/>
                <a:ext cx="8371080" cy="5020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089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56"/>
    </mc:Choice>
    <mc:Fallback>
      <p:transition spd="slow" advTm="80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BC9D-C67D-D74D-AC6B-B7F1F9CA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Ong </a:t>
            </a:r>
            <a:r>
              <a:rPr lang="en-US" dirty="0" err="1"/>
              <a:t>choi</a:t>
            </a:r>
            <a:r>
              <a:rPr lang="en-US" dirty="0"/>
              <a:t>: </a:t>
            </a:r>
            <a:r>
              <a:rPr lang="en-US" i="1" dirty="0"/>
              <a:t>Ipomoea </a:t>
            </a:r>
            <a:r>
              <a:rPr lang="en-US" i="1" dirty="0" err="1"/>
              <a:t>aquatica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"Water Spinach"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3B201-95EA-D042-8357-5FC3688E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37361"/>
            <a:ext cx="5680075" cy="47211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12895-FB05-3C42-AE96-C867F6A157DF}"/>
              </a:ext>
            </a:extLst>
          </p:cNvPr>
          <p:cNvSpPr txBox="1"/>
          <p:nvPr/>
        </p:nvSpPr>
        <p:spPr>
          <a:xfrm>
            <a:off x="4584422" y="6462638"/>
            <a:ext cx="3223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Yamaguchi, Wikimedia Commons, public domain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9"/>
    </mc:Choice>
    <mc:Fallback>
      <p:transition spd="slow" advTm="3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0" y="3481208"/>
            <a:ext cx="6294121" cy="3393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760330" y="3481208"/>
            <a:ext cx="6477000" cy="342900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>
            <a:normAutofit fontScale="90000"/>
          </a:bodyPr>
          <a:lstStyle/>
          <a:p>
            <a:r>
              <a:rPr lang="en-US" dirty="0"/>
              <a:t>We'll build a new model of meaning focusing on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52600"/>
            <a:ext cx="7940041" cy="4953000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</a:t>
            </a:r>
          </a:p>
          <a:p>
            <a:pPr lvl="1"/>
            <a:r>
              <a:rPr lang="en-US" sz="3000" dirty="0"/>
              <a:t>Not just "word" or word45.</a:t>
            </a:r>
          </a:p>
          <a:p>
            <a:r>
              <a:rPr lang="en-US" sz="3200" dirty="0"/>
              <a:t>Similar words are "nearby in space"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3960" y="2403000"/>
              <a:ext cx="6879600" cy="44038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840" y="2395080"/>
                <a:ext cx="6891120" cy="4416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37"/>
    </mc:Choice>
    <mc:Fallback>
      <p:transition spd="slow" advTm="24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940041" cy="4648200"/>
          </a:xfrm>
        </p:spPr>
        <p:txBody>
          <a:bodyPr>
            <a:normAutofit/>
          </a:bodyPr>
          <a:lstStyle/>
          <a:p>
            <a:r>
              <a:rPr lang="en-US" sz="3200" dirty="0"/>
              <a:t>Called an "embedding" because it's embedded into a space</a:t>
            </a:r>
          </a:p>
          <a:p>
            <a:r>
              <a:rPr lang="en-US" sz="3200" dirty="0"/>
              <a:t>The standard way to represent meaning in NLP</a:t>
            </a:r>
          </a:p>
          <a:p>
            <a:r>
              <a:rPr lang="en-US" sz="3200" dirty="0"/>
              <a:t>Fine-grained model of meaning for similarity </a:t>
            </a:r>
          </a:p>
          <a:p>
            <a:pPr lvl="1"/>
            <a:r>
              <a:rPr lang="en-US" sz="2800" dirty="0"/>
              <a:t>NLP tasks like sentiment analysis</a:t>
            </a:r>
          </a:p>
          <a:p>
            <a:pPr lvl="2"/>
            <a:r>
              <a:rPr lang="en-US" sz="2400" dirty="0"/>
              <a:t>With words,  requires </a:t>
            </a:r>
            <a:r>
              <a:rPr lang="en-US" sz="2400" b="1" dirty="0"/>
              <a:t>same</a:t>
            </a:r>
            <a:r>
              <a:rPr lang="en-US" sz="2400" dirty="0"/>
              <a:t> word to be in training and test</a:t>
            </a:r>
          </a:p>
          <a:p>
            <a:pPr lvl="2"/>
            <a:r>
              <a:rPr lang="en-US" sz="2400" dirty="0"/>
              <a:t>With embeddings: ok if </a:t>
            </a:r>
            <a:r>
              <a:rPr lang="en-US" sz="2400" b="1" dirty="0"/>
              <a:t>similar</a:t>
            </a:r>
            <a:r>
              <a:rPr lang="en-US" sz="2400" dirty="0"/>
              <a:t> words occurred!!! </a:t>
            </a:r>
          </a:p>
          <a:p>
            <a:pPr lvl="1"/>
            <a:r>
              <a:rPr lang="en-US" sz="2800" dirty="0"/>
              <a:t>Question answering, conversational agents,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7880" y="0"/>
              <a:ext cx="8245080" cy="62830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60" y="-8640"/>
                <a:ext cx="8262000" cy="6294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91"/>
    </mc:Choice>
    <mc:Fallback>
      <p:transition spd="slow" advTm="128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E4-92B8-FD4A-9CFC-7E5F7989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We'll introduce 2 kinds of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C9F9A-F83A-1845-89F9-1002B5D6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Tf-idf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sz="2400" dirty="0"/>
              <a:t>A common baseline model</a:t>
            </a:r>
          </a:p>
          <a:p>
            <a:pPr lvl="1"/>
            <a:r>
              <a:rPr lang="en-US" sz="2400" dirty="0"/>
              <a:t>Sparse vectors</a:t>
            </a:r>
          </a:p>
          <a:p>
            <a:pPr lvl="1"/>
            <a:r>
              <a:rPr lang="en-US" sz="2400" dirty="0"/>
              <a:t>Words are represented by a simple function of the counts of nearby words</a:t>
            </a:r>
          </a:p>
          <a:p>
            <a:r>
              <a:rPr lang="en-US" sz="2800" dirty="0">
                <a:solidFill>
                  <a:srgbClr val="0000FF"/>
                </a:solidFill>
              </a:rPr>
              <a:t>Word2vec</a:t>
            </a:r>
          </a:p>
          <a:p>
            <a:pPr lvl="1"/>
            <a:r>
              <a:rPr lang="en-US" sz="2400" dirty="0"/>
              <a:t>Dense vectors</a:t>
            </a:r>
          </a:p>
          <a:p>
            <a:pPr lvl="1"/>
            <a:r>
              <a:rPr lang="en-US" sz="2400" dirty="0"/>
              <a:t>Representation is created by training a classifier to distinguish nearby and far-away words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240" y="676440"/>
              <a:ext cx="8478720" cy="50569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800" y="669960"/>
                <a:ext cx="8501040" cy="5071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0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84"/>
    </mc:Choice>
    <mc:Fallback>
      <p:transition spd="slow" advTm="120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286E-F625-8846-8581-8C04EC85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words, vectors, and co-occurrence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D31AE-E201-4D49-AB98-DF55DEAB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7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5"/>
    </mc:Choice>
    <mc:Fallback>
      <p:transition spd="slow" advTm="13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C371-A20E-3449-A100-5603F9AA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4F4FE-2007-E043-B405-8FB245FCD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5" y="3200400"/>
            <a:ext cx="8737487" cy="148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32829-5579-0044-B177-C8647F945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" y="3213638"/>
            <a:ext cx="8711958" cy="1469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D1A96-C2E5-0943-ADD9-A7A57A074AA9}"/>
              </a:ext>
            </a:extLst>
          </p:cNvPr>
          <p:cNvSpPr txBox="1"/>
          <p:nvPr/>
        </p:nvSpPr>
        <p:spPr>
          <a:xfrm>
            <a:off x="822960" y="2207270"/>
            <a:ext cx="763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document is represented by a vector of words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9120" y="3371760"/>
              <a:ext cx="838440" cy="96264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760" y="3363480"/>
                <a:ext cx="856440" cy="980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0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20"/>
    </mc:Choice>
    <mc:Fallback>
      <p:transition spd="slow" advTm="8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7582-C8D6-4B4C-974A-95CC0FA7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document vectors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F0B48-3189-D046-A474-331B62D1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3" y="2057400"/>
            <a:ext cx="8548434" cy="3733798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1"/>
    </mc:Choice>
    <mc:Fallback>
      <p:transition spd="slow" advTm="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3447-D06E-7F4F-96AD-52B28B1D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Vectors are the basis of information retrieval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97A0E-6E21-AB4B-A49A-EFDC8AF9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583385" cy="1447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B99D0-E0B8-DA4F-A6BC-50A75EDCF204}"/>
              </a:ext>
            </a:extLst>
          </p:cNvPr>
          <p:cNvSpPr txBox="1"/>
          <p:nvPr/>
        </p:nvSpPr>
        <p:spPr>
          <a:xfrm>
            <a:off x="685799" y="3317353"/>
            <a:ext cx="8278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Vectors are similar for the two comedies</a:t>
            </a:r>
          </a:p>
          <a:p>
            <a:r>
              <a:rPr lang="en-US" sz="3600" dirty="0"/>
              <a:t>Different than the history</a:t>
            </a:r>
          </a:p>
          <a:p>
            <a:r>
              <a:rPr lang="en-US" sz="3600" i="1" dirty="0"/>
              <a:t>	</a:t>
            </a:r>
            <a:endParaRPr lang="en-US" sz="3600" dirty="0"/>
          </a:p>
          <a:p>
            <a:r>
              <a:rPr lang="en-US" sz="3600" dirty="0"/>
              <a:t>Comedies have more fools and wit and fewer battles.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92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0"/>
    </mc:Choice>
    <mc:Fallback>
      <p:transition spd="slow" advTm="11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C7D5-F149-BE46-BEF9-7AC2782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can be vectors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322EE-EEB3-A445-A71F-40BC0BB6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62200"/>
            <a:ext cx="8776138" cy="152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C6AF-7C63-BA43-9D3B-9299FAF3169E}"/>
              </a:ext>
            </a:extLst>
          </p:cNvPr>
          <p:cNvSpPr txBox="1"/>
          <p:nvPr/>
        </p:nvSpPr>
        <p:spPr>
          <a:xfrm>
            <a:off x="1143000" y="4572000"/>
            <a:ext cx="6999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battle</a:t>
            </a:r>
            <a:r>
              <a:rPr lang="en-US" sz="2800" dirty="0"/>
              <a:t> is "the kind of word that occurs in Julius Caesar and Henry V"</a:t>
            </a:r>
          </a:p>
          <a:p>
            <a:endParaRPr lang="en-US" sz="2800" dirty="0"/>
          </a:p>
          <a:p>
            <a:r>
              <a:rPr lang="en-US" sz="2800" i="1" dirty="0"/>
              <a:t>fool </a:t>
            </a:r>
            <a:r>
              <a:rPr lang="en-US" sz="2800" dirty="0"/>
              <a:t>is "the kind of word that occurs in comedies, especially Twelfth Night"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8160" y="2662200"/>
              <a:ext cx="429120" cy="103968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680" y="2657520"/>
                <a:ext cx="443880" cy="1050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50"/>
    </mc:Choice>
    <mc:Fallback>
      <p:transition spd="slow" advTm="11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Sense 1: spice from pepper plant</a:t>
            </a:r>
          </a:p>
          <a:p>
            <a:pPr marL="0" indent="0">
              <a:buNone/>
            </a:pPr>
            <a:r>
              <a:rPr lang="en-US" sz="3200" dirty="0"/>
              <a:t>Sense 2: the pepper plant itself</a:t>
            </a:r>
          </a:p>
          <a:p>
            <a:pPr marL="0" indent="0">
              <a:buNone/>
            </a:pPr>
            <a:r>
              <a:rPr lang="en-US" sz="3200" dirty="0"/>
              <a:t>Sense 3: another similar plant (Jamaican pepper)</a:t>
            </a:r>
          </a:p>
          <a:p>
            <a:pPr marL="0" indent="0">
              <a:buNone/>
            </a:pPr>
            <a:r>
              <a:rPr lang="en-US" sz="3200" dirty="0"/>
              <a:t>Sense 4: another plant with peppercorns (California pepper)</a:t>
            </a:r>
          </a:p>
          <a:p>
            <a:pPr marL="0" indent="0">
              <a:buNone/>
            </a:pPr>
            <a:r>
              <a:rPr lang="en-US" sz="3200" dirty="0"/>
              <a:t>Sense 5: </a:t>
            </a:r>
            <a:r>
              <a:rPr lang="en-US" sz="3200" i="1" dirty="0"/>
              <a:t>capsicum</a:t>
            </a:r>
            <a:r>
              <a:rPr lang="en-US" sz="3200" dirty="0"/>
              <a:t> (i.e. chili, paprika, bell pepper,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520" y="807840"/>
              <a:ext cx="6062040" cy="48531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880" y="799920"/>
                <a:ext cx="6075720" cy="4866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5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20"/>
    </mc:Choice>
    <mc:Fallback>
      <p:transition spd="slow" advTm="38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5779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781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7709" y="579120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92309" y="57912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316" y="286604"/>
            <a:ext cx="8521284" cy="1450757"/>
          </a:xfrm>
        </p:spPr>
        <p:txBody>
          <a:bodyPr>
            <a:normAutofit/>
          </a:bodyPr>
          <a:lstStyle/>
          <a:p>
            <a:r>
              <a:rPr lang="en-US" dirty="0"/>
              <a:t>More common: word-word matrix</a:t>
            </a:r>
            <a:br>
              <a:rPr lang="en-US" dirty="0"/>
            </a:br>
            <a:r>
              <a:rPr lang="en-US" dirty="0"/>
              <a:t>(or "term-context matrix")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8534400" cy="3333750"/>
          </a:xfrm>
        </p:spPr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/>
              <a:t>words</a:t>
            </a:r>
            <a:r>
              <a:rPr lang="en-US" sz="2800" dirty="0"/>
              <a:t> are similar in meaning if their context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4750" y="72390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684399" y="268605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673161" y="238125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937000"/>
              </p:ext>
            </p:extLst>
          </p:nvPr>
        </p:nvGraphicFramePr>
        <p:xfrm>
          <a:off x="649266" y="4800600"/>
          <a:ext cx="7987884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Worksheet" r:id="rId6" imgW="7734300" imgH="4648200" progId="Excel.Sheet.12">
                  <p:embed/>
                </p:oleObj>
              </mc:Choice>
              <mc:Fallback>
                <p:oleObj name="Worksheet" r:id="rId6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9266" y="4800600"/>
                        <a:ext cx="7987884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F3EF14-D0EA-3648-A881-4A5986659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323990"/>
            <a:ext cx="7397599" cy="8776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360" y="380160"/>
              <a:ext cx="8800200" cy="633420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320" y="373320"/>
                <a:ext cx="8811720" cy="63482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7589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22"/>
    </mc:Choice>
    <mc:Fallback>
      <p:transition spd="slow" advTm="64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2B2-DA96-F749-AC1D-9C11BF68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14293-A28B-0B4A-860A-D4AA3E9B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5674287" cy="3749675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0720" y="3337560"/>
              <a:ext cx="3765960" cy="308916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3880" y="3331440"/>
                <a:ext cx="3779640" cy="3098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0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7"/>
    </mc:Choice>
    <mc:Fallback>
      <p:transition spd="slow" advTm="13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2B04-9355-334F-AD9A-6B6EA83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from linear algebra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EEEBFA-13AF-7348-B6DB-F3B6F631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260" y="2667000"/>
            <a:ext cx="8839200" cy="1163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9FBEB-6490-CC44-B388-9468134F7DF8}"/>
              </a:ext>
            </a:extLst>
          </p:cNvPr>
          <p:cNvSpPr txBox="1"/>
          <p:nvPr/>
        </p:nvSpPr>
        <p:spPr>
          <a:xfrm>
            <a:off x="1098313" y="4872335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96976-8783-DD49-B051-A534C9295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4191000"/>
            <a:ext cx="2199525" cy="16571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2160" y="2784960"/>
              <a:ext cx="1051560" cy="280368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6760" y="2779200"/>
                <a:ext cx="1061280" cy="28141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5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1"/>
    </mc:Choice>
    <mc:Fallback>
      <p:transition spd="slow" advTm="9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685800" y="857250"/>
            <a:ext cx="8686800" cy="4496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4221541"/>
            <a:ext cx="8610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endParaRPr lang="en-US" sz="28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800" dirty="0">
                <a:latin typeface="Calibri (Body)"/>
                <a:cs typeface="Calibri (Body)"/>
              </a:rPr>
              <a:t>Cos(</a:t>
            </a:r>
            <a:r>
              <a:rPr lang="en-US" sz="2800" i="1" dirty="0" err="1">
                <a:latin typeface="Calibri (Body)"/>
                <a:cs typeface="Calibri (Body)"/>
              </a:rPr>
              <a:t>v,w</a:t>
            </a:r>
            <a:r>
              <a:rPr lang="en-US" sz="2800" dirty="0">
                <a:latin typeface="Calibri (Body)"/>
                <a:cs typeface="Calibri (Body)"/>
              </a:rPr>
              <a:t>) is the cosine similarity of </a:t>
            </a:r>
            <a:r>
              <a:rPr lang="en-US" sz="2800" i="1" dirty="0">
                <a:latin typeface="Calibri (Body)"/>
                <a:cs typeface="Calibri (Body)"/>
              </a:rPr>
              <a:t>v</a:t>
            </a:r>
            <a:r>
              <a:rPr lang="en-US" sz="2800" dirty="0">
                <a:latin typeface="Calibri (Body)"/>
                <a:cs typeface="Calibri (Body)"/>
              </a:rPr>
              <a:t> and </a:t>
            </a:r>
            <a:r>
              <a:rPr lang="en-US" sz="2800" i="1" dirty="0">
                <a:latin typeface="Calibri (Body)"/>
                <a:cs typeface="Calibri (Body)"/>
              </a:rPr>
              <a:t>w</a:t>
            </a:r>
            <a:endParaRPr lang="en-US" sz="32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029200" y="5405023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5867400" y="5405022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540264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5403832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2" y="728216"/>
            <a:ext cx="11432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BFCFF"/>
                </a:solidFill>
              </a:rPr>
              <a:t>Sec. 6.3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95F18-CCD4-9C49-8134-63FE16811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295" y="4803279"/>
            <a:ext cx="2397446" cy="119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8DA65-28F6-6F41-A908-3E2DCE16D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310" y="1435903"/>
            <a:ext cx="6595708" cy="25246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8000" y="1287000"/>
              <a:ext cx="6480000" cy="48682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240" y="1283040"/>
                <a:ext cx="6491520" cy="487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0"/>
    </mc:Choice>
    <mc:Fallback>
      <p:transition spd="slow" advTm="10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9800"/>
            <a:ext cx="5334000" cy="3333750"/>
          </a:xfrm>
        </p:spPr>
        <p:txBody>
          <a:bodyPr/>
          <a:lstStyle/>
          <a:p>
            <a:r>
              <a:rPr lang="en-US" dirty="0"/>
              <a:t>-1: vectors point in opposite directions </a:t>
            </a:r>
          </a:p>
          <a:p>
            <a:r>
              <a:rPr lang="en-US" dirty="0"/>
              <a:t>+1:  vectors point in same directions</a:t>
            </a:r>
          </a:p>
          <a:p>
            <a:r>
              <a:rPr lang="en-US" dirty="0"/>
              <a:t>0: vectors are orthogonal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Frequency is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t="16666" b="16666"/>
          <a:stretch>
            <a:fillRect/>
          </a:stretch>
        </p:blipFill>
        <p:spPr bwMode="auto">
          <a:xfrm>
            <a:off x="5600700" y="190500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58080" y="1684080"/>
              <a:ext cx="1668600" cy="282528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9440" y="1676880"/>
                <a:ext cx="1683000" cy="2837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03"/>
    </mc:Choice>
    <mc:Fallback>
      <p:transition spd="slow" advTm="25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648200" y="106680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apricot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26670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apricot,information</a:t>
            </a:r>
            <a:r>
              <a:rPr lang="en-US" dirty="0"/>
              <a:t>) =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digital,information</a:t>
            </a:r>
            <a:r>
              <a:rPr lang="en-US" dirty="0"/>
              <a:t>) =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apricot,digital</a:t>
            </a:r>
            <a:r>
              <a:rPr lang="en-US" dirty="0"/>
              <a:t>) =</a:t>
            </a:r>
          </a:p>
          <a:p>
            <a:endParaRPr lang="en-US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04801" y="1828801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2" name="Equation" r:id="rId6" imgW="2921000" imgH="673100" progId="Equation.3">
                  <p:embed/>
                </p:oleObj>
              </mc:Choice>
              <mc:Fallback>
                <p:oleObj name="Equation" r:id="rId6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1828801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95801" y="31966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3" name="Equation" r:id="rId8" imgW="622300" imgH="215900" progId="Equation.3">
                  <p:embed/>
                </p:oleObj>
              </mc:Choice>
              <mc:Fallback>
                <p:oleObj name="Equation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5801" y="31966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15012" y="51953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4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15012" y="51953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410200" y="406935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5" name="Equation" r:id="rId11" imgW="673100" imgH="215900" progId="Equation.3">
                  <p:embed/>
                </p:oleObj>
              </mc:Choice>
              <mc:Fallback>
                <p:oleObj name="Equation" r:id="rId11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0200" y="406935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486400" y="319667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6" name="Equation" r:id="rId13" imgW="673100" imgH="215900" progId="Equation.3">
                  <p:embed/>
                </p:oleObj>
              </mc:Choice>
              <mc:Fallback>
                <p:oleObj name="Equation" r:id="rId13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86400" y="319667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72001" y="521449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7" name="Equation" r:id="rId14" imgW="622300" imgH="215900" progId="Equation.3">
                  <p:embed/>
                </p:oleObj>
              </mc:Choice>
              <mc:Fallback>
                <p:oleObj name="Equation" r:id="rId14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72001" y="521449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353212" y="406935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8" name="Equation" r:id="rId16" imgW="622300" imgH="215900" progId="Equation.3">
                  <p:embed/>
                </p:oleObj>
              </mc:Choice>
              <mc:Fallback>
                <p:oleObj name="Equation" r:id="rId16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53212" y="406935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800600" y="2861120"/>
          <a:ext cx="1418544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99" name="Equation" r:id="rId17" imgW="901700" imgH="393700" progId="Equation.3">
                  <p:embed/>
                </p:oleObj>
              </mc:Choice>
              <mc:Fallback>
                <p:oleObj name="Equation" r:id="rId17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00600" y="2861120"/>
                        <a:ext cx="1418544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648200" y="37338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0" name="Equation" r:id="rId19" imgW="927100" imgH="393700" progId="Equation.3">
                  <p:embed/>
                </p:oleObj>
              </mc:Choice>
              <mc:Fallback>
                <p:oleObj name="Equation" r:id="rId19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648200" y="37338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886200" y="48006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1" name="Equation" r:id="rId21" imgW="927100" imgH="393700" progId="Equation.3">
                  <p:embed/>
                </p:oleObj>
              </mc:Choice>
              <mc:Fallback>
                <p:oleObj name="Equation" r:id="rId21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886200" y="48006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6858001" y="2920740"/>
          <a:ext cx="1220787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2" name="Equation" r:id="rId23" imgW="774700" imgH="419100" progId="Equation.3">
                  <p:embed/>
                </p:oleObj>
              </mc:Choice>
              <mc:Fallback>
                <p:oleObj name="Equation" r:id="rId23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858001" y="2920740"/>
                        <a:ext cx="1220787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629400" y="3810001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3" name="Equation" r:id="rId25" imgW="952500" imgH="419100" progId="Equation.3">
                  <p:embed/>
                </p:oleObj>
              </mc:Choice>
              <mc:Fallback>
                <p:oleObj name="Equation" r:id="rId25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629400" y="3810001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6096000" y="495300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4" name="Equation" r:id="rId27" imgW="241300" imgH="165100" progId="Equation.3">
                  <p:embed/>
                </p:oleObj>
              </mc:Choice>
              <mc:Fallback>
                <p:oleObj name="Equation" r:id="rId27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096000" y="495300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9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5440" y="1376280"/>
              <a:ext cx="7353360" cy="323424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48240" y="1368720"/>
                <a:ext cx="7368480" cy="324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2278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66"/>
    </mc:Choice>
    <mc:Fallback>
      <p:transition spd="slow" advTm="3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1098-6E16-1E45-BAEF-458E5DA5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cosines </a:t>
            </a:r>
            <a:br>
              <a:rPr lang="en-US" dirty="0"/>
            </a:br>
            <a:r>
              <a:rPr lang="en-US" dirty="0"/>
              <a:t>(well, angles)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0F5D-49EF-864D-B2EF-D35EDB62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2209800"/>
            <a:ext cx="7242863" cy="4232275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9"/>
    </mc:Choice>
    <mc:Fallback>
      <p:transition spd="slow" advTm="4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3C39-A3FB-7848-82D3-74D9643E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But raw frequency is a bad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C3A-0656-4741-9877-4E979E58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Frequency is clearly useful; if </a:t>
            </a:r>
            <a:r>
              <a:rPr lang="en-US" sz="2800" i="1" dirty="0"/>
              <a:t>sugar</a:t>
            </a:r>
            <a:r>
              <a:rPr lang="en-US" sz="2800" dirty="0"/>
              <a:t> appears a lot near </a:t>
            </a:r>
            <a:r>
              <a:rPr lang="en-US" sz="2800" i="1" dirty="0"/>
              <a:t>apricot</a:t>
            </a:r>
            <a:r>
              <a:rPr lang="en-US" sz="2800" dirty="0"/>
              <a:t>, that's useful information.</a:t>
            </a:r>
          </a:p>
          <a:p>
            <a:pPr marL="0" indent="0">
              <a:buNone/>
            </a:pPr>
            <a:r>
              <a:rPr lang="en-US" sz="2800" dirty="0"/>
              <a:t>But overly frequent words like </a:t>
            </a:r>
            <a:r>
              <a:rPr lang="en-US" sz="2800" i="1" dirty="0"/>
              <a:t>the</a:t>
            </a:r>
            <a:r>
              <a:rPr lang="en-US" sz="2800" dirty="0"/>
              <a:t>, </a:t>
            </a:r>
            <a:r>
              <a:rPr lang="en-US" sz="2800" i="1" dirty="0"/>
              <a:t>it,</a:t>
            </a:r>
            <a:r>
              <a:rPr lang="en-US" sz="2800" dirty="0"/>
              <a:t> or </a:t>
            </a:r>
            <a:r>
              <a:rPr lang="en-US" sz="2800" i="1" dirty="0"/>
              <a:t>they</a:t>
            </a:r>
            <a:r>
              <a:rPr lang="en-US" sz="2800" dirty="0"/>
              <a:t> are not very informative about the context</a:t>
            </a:r>
          </a:p>
          <a:p>
            <a:pPr marL="0" indent="0">
              <a:buNone/>
            </a:pPr>
            <a:r>
              <a:rPr lang="en-US" sz="2800" dirty="0"/>
              <a:t>Need a function that resolves this frequency paradox!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6000" y="2161080"/>
              <a:ext cx="6063480" cy="40773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7720" y="2154960"/>
                <a:ext cx="6076800" cy="4090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2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53"/>
    </mc:Choice>
    <mc:Fallback>
      <p:transition spd="slow" advTm="45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8DA2-DBE7-5A40-A49E-7B1B1888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81177"/>
          </a:xfrm>
        </p:spPr>
        <p:txBody>
          <a:bodyPr/>
          <a:lstStyle/>
          <a:p>
            <a:r>
              <a:rPr lang="en-US" dirty="0" err="1"/>
              <a:t>tf-idf</a:t>
            </a:r>
            <a:r>
              <a:rPr lang="en-US" dirty="0"/>
              <a:t>: combine two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47B1-128E-E448-9977-833E1347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68" y="1142164"/>
            <a:ext cx="8308632" cy="4726930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tf</a:t>
            </a:r>
            <a:r>
              <a:rPr lang="en-US" sz="2400" b="1" dirty="0"/>
              <a:t>: term frequency</a:t>
            </a:r>
            <a:r>
              <a:rPr lang="en-US" sz="2400" dirty="0"/>
              <a:t>. frequency count (usually log-transformed):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 err="1"/>
              <a:t>Idf</a:t>
            </a:r>
            <a:r>
              <a:rPr lang="en-US" sz="2400" b="1" dirty="0"/>
              <a:t>: inverse document frequency: </a:t>
            </a:r>
            <a:r>
              <a:rPr lang="en-US" sz="2400" b="1" dirty="0" err="1"/>
              <a:t>tf</a:t>
            </a:r>
            <a:r>
              <a:rPr lang="en-US" sz="2400" b="1" dirty="0"/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C7C5-816F-394B-BF1D-93480012B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895600"/>
            <a:ext cx="2800350" cy="1294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2382A-3C9B-6849-BAA4-89D7C68CFA83}"/>
              </a:ext>
            </a:extLst>
          </p:cNvPr>
          <p:cNvSpPr txBox="1"/>
          <p:nvPr/>
        </p:nvSpPr>
        <p:spPr>
          <a:xfrm>
            <a:off x="5791200" y="2895600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# of  docs in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3EB6-B508-0846-9384-BD0BB5456EBD}"/>
              </a:ext>
            </a:extLst>
          </p:cNvPr>
          <p:cNvSpPr txBox="1"/>
          <p:nvPr/>
        </p:nvSpPr>
        <p:spPr>
          <a:xfrm>
            <a:off x="5653197" y="4437180"/>
            <a:ext cx="27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 docs that have word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23397A6-9D76-F14A-BE2C-C759DF61ED2C}"/>
              </a:ext>
            </a:extLst>
          </p:cNvPr>
          <p:cNvSpPr/>
          <p:nvPr/>
        </p:nvSpPr>
        <p:spPr>
          <a:xfrm>
            <a:off x="4960307" y="3068877"/>
            <a:ext cx="864296" cy="388307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4FFB37-2E57-2A45-973F-10F199A5A1D5}"/>
              </a:ext>
            </a:extLst>
          </p:cNvPr>
          <p:cNvSpPr/>
          <p:nvPr/>
        </p:nvSpPr>
        <p:spPr>
          <a:xfrm flipV="1">
            <a:off x="4876800" y="4114800"/>
            <a:ext cx="776397" cy="457200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68A65-07F6-9842-8CA4-96AE954ED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61" y="5921751"/>
            <a:ext cx="2711573" cy="52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229F8-9A5B-FD4C-A22D-C3B6720AC912}"/>
              </a:ext>
            </a:extLst>
          </p:cNvPr>
          <p:cNvSpPr txBox="1"/>
          <p:nvPr/>
        </p:nvSpPr>
        <p:spPr>
          <a:xfrm>
            <a:off x="822959" y="5128892"/>
            <a:ext cx="557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tf-idf</a:t>
            </a:r>
            <a:r>
              <a:rPr lang="en-US" sz="2800" dirty="0"/>
              <a:t> value for word t in document 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5F20-0050-234C-8683-5819C1CF644B}"/>
              </a:ext>
            </a:extLst>
          </p:cNvPr>
          <p:cNvSpPr txBox="1"/>
          <p:nvPr/>
        </p:nvSpPr>
        <p:spPr>
          <a:xfrm>
            <a:off x="475254" y="4413704"/>
            <a:ext cx="43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Words like "the" or "good" have very low </a:t>
            </a:r>
            <a:r>
              <a:rPr lang="en-US" dirty="0" err="1">
                <a:solidFill>
                  <a:srgbClr val="0000FF"/>
                </a:solidFill>
              </a:rPr>
              <a:t>idf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1F521-4D37-354E-9A43-04CAB057C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5" y="1708551"/>
            <a:ext cx="5340603" cy="8646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2" name="Ink 1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9800" y="2761200"/>
              <a:ext cx="2528280" cy="2017080"/>
            </p14:xfrm>
          </p:contentPart>
        </mc:Choice>
        <mc:Fallback>
          <p:pic>
            <p:nvPicPr>
              <p:cNvPr id="12" name="Ink 1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9160" y="2753280"/>
                <a:ext cx="2543400" cy="20329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6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8"/>
    </mc:Choice>
    <mc:Fallback>
      <p:transition spd="slow" advTm="18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248B-1848-9F49-9FC0-B9CD13B2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38B3-8744-0347-A4D7-CD726FB6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Compare two words using </a:t>
            </a:r>
            <a:r>
              <a:rPr lang="en-US" sz="3200" dirty="0" err="1"/>
              <a:t>tf-idf</a:t>
            </a:r>
            <a:r>
              <a:rPr lang="en-US" sz="3200" dirty="0"/>
              <a:t> cosine to see if they are similar</a:t>
            </a:r>
          </a:p>
          <a:p>
            <a:r>
              <a:rPr lang="en-US" sz="3200" dirty="0"/>
              <a:t>Compare two documents</a:t>
            </a:r>
          </a:p>
          <a:p>
            <a:pPr lvl="1"/>
            <a:r>
              <a:rPr lang="en-US" sz="2800" dirty="0"/>
              <a:t>Take the centroid of vectors of all the words in the document</a:t>
            </a:r>
          </a:p>
          <a:p>
            <a:pPr lvl="1"/>
            <a:r>
              <a:rPr lang="en-US" sz="2800" dirty="0"/>
              <a:t>Centroid document vector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7FDC8-7FBA-7B4C-8459-A4FF8D6F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876800"/>
            <a:ext cx="5064125" cy="147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9760" y="1616400"/>
              <a:ext cx="6449040" cy="484956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2920" y="1607760"/>
                <a:ext cx="6464160" cy="4864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5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54"/>
    </mc:Choice>
    <mc:Fallback>
      <p:transition spd="slow" advTm="36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sense or “concept” is the meaning component of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03800" y="1086840"/>
              <a:ext cx="1617480" cy="385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800" y="1078200"/>
                <a:ext cx="1631880" cy="52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7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6"/>
    </mc:Choice>
    <mc:Fallback>
      <p:transition spd="slow" advTm="20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/>
              <a:t>An alternative to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859866"/>
          </a:xfrm>
        </p:spPr>
        <p:txBody>
          <a:bodyPr>
            <a:noAutofit/>
          </a:bodyPr>
          <a:lstStyle/>
          <a:p>
            <a:r>
              <a:rPr lang="en-US" sz="3000" dirty="0"/>
              <a:t>Ask whether a context word is </a:t>
            </a:r>
            <a:r>
              <a:rPr lang="en-US" sz="3000" b="1" dirty="0"/>
              <a:t>particularly informative </a:t>
            </a:r>
            <a:r>
              <a:rPr lang="en-US" sz="3000" dirty="0"/>
              <a:t>about the target word.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Positive </a:t>
            </a:r>
            <a:r>
              <a:rPr lang="en-US" sz="3000" dirty="0" err="1">
                <a:solidFill>
                  <a:srgbClr val="0000FF"/>
                </a:solidFill>
              </a:rPr>
              <a:t>Pointwise</a:t>
            </a:r>
            <a:r>
              <a:rPr lang="en-US" sz="3000" dirty="0">
                <a:solidFill>
                  <a:srgbClr val="0000FF"/>
                </a:solidFill>
              </a:rPr>
              <a:t> Mutual Information (PPMI)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47400" y="63000"/>
              <a:ext cx="2179080" cy="322452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8760" y="52560"/>
                <a:ext cx="2197800" cy="3242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3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37"/>
    </mc:Choice>
    <mc:Fallback>
      <p:transition spd="slow" advTm="37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467600" cy="9144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Pointwise mutual information</a:t>
                </a:r>
                <a:r>
                  <a:rPr lang="en-US" sz="2800" dirty="0"/>
                  <a:t>: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Do events x and y co-occur more than if they were independent?</a:t>
                </a:r>
              </a:p>
              <a:p>
                <a:pPr lvl="1"/>
                <a:endParaRPr lang="en-US" sz="1100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endParaRPr lang="en-US" sz="28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800" b="1" dirty="0"/>
                  <a:t>PMI between two words</a:t>
                </a:r>
                <a:r>
                  <a:rPr lang="en-US" sz="2800" dirty="0"/>
                  <a:t>: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  <a:blipFill>
                <a:blip r:embed="rId6"/>
                <a:stretch>
                  <a:fillRect l="-2885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27148"/>
              </p:ext>
            </p:extLst>
          </p:nvPr>
        </p:nvGraphicFramePr>
        <p:xfrm>
          <a:off x="2971800" y="297180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5" name="Equation" r:id="rId7" imgW="1689100" imgH="355600" progId="Equation.3">
                  <p:embed/>
                </p:oleObj>
              </mc:Choice>
              <mc:Fallback>
                <p:oleObj name="Equation" r:id="rId7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7180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84040" y="4769280"/>
              <a:ext cx="2478960" cy="13060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9000" y="4760280"/>
                <a:ext cx="2493000" cy="1324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0"/>
    </mc:Choice>
    <mc:Fallback>
      <p:transition spd="slow" advTm="6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903" y="685800"/>
            <a:ext cx="8235297" cy="74295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Positive </a:t>
            </a:r>
            <a:r>
              <a:rPr lang="en-US" sz="4400" dirty="0" err="1"/>
              <a:t>Pointwise</a:t>
            </a:r>
            <a:r>
              <a:rPr lang="en-US" sz="4400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PMI ranges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800"/>
                      <m:t>to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8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But the negative values are problematic</a:t>
                </a:r>
              </a:p>
              <a:p>
                <a:pPr marL="685800" lvl="2" indent="-342900"/>
                <a:r>
                  <a:rPr lang="en-US" sz="2800" dirty="0"/>
                  <a:t>Things are co-occurring </a:t>
                </a:r>
                <a:r>
                  <a:rPr lang="en-US" sz="2800" b="1" dirty="0"/>
                  <a:t>less than </a:t>
                </a:r>
                <a:r>
                  <a:rPr lang="en-US" sz="2800" dirty="0"/>
                  <a:t>we expect by chance</a:t>
                </a:r>
              </a:p>
              <a:p>
                <a:pPr marL="685800" lvl="2" indent="-342900"/>
                <a:r>
                  <a:rPr lang="en-US" sz="2800" dirty="0"/>
                  <a:t>Unreliable without enormous corpora</a:t>
                </a:r>
              </a:p>
              <a:p>
                <a:pPr marL="1028700" lvl="3" indent="-342900"/>
                <a:r>
                  <a:rPr lang="en-US" sz="2400" dirty="0"/>
                  <a:t>Imagine w1 and w2 whose probability is each 10</a:t>
                </a:r>
                <a:r>
                  <a:rPr lang="en-US" sz="2400" baseline="30000" dirty="0"/>
                  <a:t>-6</a:t>
                </a:r>
                <a:endParaRPr lang="en-US" sz="2400" dirty="0"/>
              </a:p>
              <a:p>
                <a:pPr marL="1028700" lvl="3" indent="-342900"/>
                <a:r>
                  <a:rPr lang="en-US" sz="2400" dirty="0"/>
                  <a:t>Hard to be sure p(w1,w2) is significantly different than 10</a:t>
                </a:r>
                <a:r>
                  <a:rPr lang="en-US" sz="2400" baseline="30000" dirty="0"/>
                  <a:t>-12</a:t>
                </a:r>
                <a:r>
                  <a:rPr lang="en-US" sz="2400" dirty="0"/>
                  <a:t> </a:t>
                </a:r>
              </a:p>
              <a:p>
                <a:pPr marL="685800" lvl="2" indent="-342900"/>
                <a:r>
                  <a:rPr lang="en-US" sz="2800" dirty="0"/>
                  <a:t>Plus it’s not clear people are good at “</a:t>
                </a:r>
                <a:r>
                  <a:rPr lang="en-US" sz="2800" dirty="0" err="1"/>
                  <a:t>unrelatedness</a:t>
                </a:r>
                <a:r>
                  <a:rPr lang="en-US" sz="2800" dirty="0"/>
                  <a:t>”</a:t>
                </a:r>
              </a:p>
              <a:p>
                <a:pPr marL="342900" lvl="1" indent="-342900"/>
                <a:r>
                  <a:rPr lang="en-US" sz="2800" dirty="0"/>
                  <a:t>So we just replace negative PMI values by 0</a:t>
                </a:r>
              </a:p>
              <a:p>
                <a:pPr marL="342900" lvl="1" indent="-342900"/>
                <a:r>
                  <a:rPr lang="en-US" sz="2800" dirty="0"/>
                  <a:t>Positive PMI (PPMI) between word1 and word2:</a:t>
                </a: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lvl="1"/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  <a:blipFill>
                <a:blip r:embed="rId5"/>
                <a:stretch>
                  <a:fillRect l="-2542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6520" y="1270800"/>
              <a:ext cx="8212680" cy="52848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400" y="1266120"/>
                <a:ext cx="8226360" cy="5297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1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63"/>
    </mc:Choice>
    <mc:Fallback>
      <p:transition spd="slow" advTm="39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066800"/>
            <a:ext cx="8458199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534400" cy="3333750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14600"/>
            <a:ext cx="3505200" cy="83164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1001" y="342900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" name="Equation" r:id="rId6" imgW="850900" imgH="711200" progId="Equation.3">
                  <p:embed/>
                </p:oleObj>
              </mc:Choice>
              <mc:Fallback>
                <p:oleObj name="Equation" r:id="rId6" imgW="850900" imgH="71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1" y="342900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133601" y="304800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" name="Equation" r:id="rId8" imgW="863600" imgH="990600" progId="Equation.3">
                  <p:embed/>
                </p:oleObj>
              </mc:Choice>
              <mc:Fallback>
                <p:oleObj name="Equation" r:id="rId8" imgW="863600" imgH="990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3601" y="304800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86200" y="304800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" name="Equation" r:id="rId10" imgW="889000" imgH="965200" progId="Equation.3">
                  <p:embed/>
                </p:oleObj>
              </mc:Choice>
              <mc:Fallback>
                <p:oleObj name="Equation" r:id="rId10" imgW="889000" imgH="965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86200" y="304800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41364" y="4962526"/>
          <a:ext cx="1857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4" name="Equation" r:id="rId12" imgW="1130300" imgH="457200" progId="Equation.3">
                  <p:embed/>
                </p:oleObj>
              </mc:Choice>
              <mc:Fallback>
                <p:oleObj name="Equation" r:id="rId12" imgW="113030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1364" y="4962526"/>
                        <a:ext cx="18573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352800" y="4876801"/>
          <a:ext cx="3194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5" name="Equation" r:id="rId14" imgW="1943100" imgH="546100" progId="Equation.3">
                  <p:embed/>
                </p:oleObj>
              </mc:Choice>
              <mc:Fallback>
                <p:oleObj name="Equation" r:id="rId14" imgW="1943100" imgH="546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2800" y="4876801"/>
                        <a:ext cx="3194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1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"/>
    </mc:Choice>
    <mc:Fallback>
      <p:transition spd="slow" advTm="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895600"/>
            <a:ext cx="31242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p(w=</a:t>
            </a:r>
            <a:r>
              <a:rPr lang="en-US" dirty="0" err="1"/>
              <a:t>information,c</a:t>
            </a:r>
            <a:r>
              <a:rPr lang="en-US" dirty="0"/>
              <a:t>=data) = </a:t>
            </a:r>
          </a:p>
          <a:p>
            <a:pPr marL="0" indent="0">
              <a:buNone/>
            </a:pPr>
            <a:r>
              <a:rPr lang="en-US" dirty="0"/>
              <a:t>p(w=information) =</a:t>
            </a:r>
          </a:p>
          <a:p>
            <a:pPr marL="0" indent="0">
              <a:buNone/>
            </a:pPr>
            <a:r>
              <a:rPr lang="en-US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48000" y="868778"/>
          <a:ext cx="5556250" cy="184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5" name="Worksheet" r:id="rId6" imgW="5778500" imgH="1917700" progId="Excel.Sheet.12">
                  <p:embed/>
                </p:oleObj>
              </mc:Choice>
              <mc:Fallback>
                <p:oleObj name="Worksheet" r:id="rId6" imgW="5778500" imgH="19177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48000" y="868778"/>
                        <a:ext cx="5556250" cy="184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24000" y="3752501"/>
          <a:ext cx="6096000" cy="224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Worksheet" r:id="rId8" imgW="6921500" imgH="2552700" progId="Excel.Sheet.12">
                  <p:embed/>
                </p:oleObj>
              </mc:Choice>
              <mc:Fallback>
                <p:oleObj name="Worksheet" r:id="rId8" imgW="6921500" imgH="2552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4000" y="3752501"/>
                        <a:ext cx="6096000" cy="2248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33801" y="2910370"/>
            <a:ext cx="6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1" y="291037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1" y="3276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1" y="3276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7801" y="364283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2634" y="3642830"/>
            <a:ext cx="6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219200" y="1219200"/>
          <a:ext cx="17321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10" imgW="850900" imgH="711200" progId="Equation.3">
                  <p:embed/>
                </p:oleObj>
              </mc:Choice>
              <mc:Fallback>
                <p:oleObj name="Equation" r:id="rId10" imgW="850900" imgH="711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19200" y="1219200"/>
                        <a:ext cx="173218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724401" y="2667000"/>
          <a:ext cx="1321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8" name="Equation" r:id="rId12" imgW="863600" imgH="685800" progId="Equation.3">
                  <p:embed/>
                </p:oleObj>
              </mc:Choice>
              <mc:Fallback>
                <p:oleObj name="Equation" r:id="rId12" imgW="863600" imgH="685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24401" y="2667000"/>
                        <a:ext cx="1321663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553200" y="2666936"/>
          <a:ext cx="1295400" cy="102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9" name="Equation" r:id="rId14" imgW="838200" imgH="660400" progId="Equation.3">
                  <p:embed/>
                </p:oleObj>
              </mc:Choice>
              <mc:Fallback>
                <p:oleObj name="Equation" r:id="rId14" imgW="838200" imgH="6604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53200" y="2666936"/>
                        <a:ext cx="1295400" cy="102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3560" y="3546000"/>
              <a:ext cx="6311880" cy="25142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4920" y="3538800"/>
                <a:ext cx="6328440" cy="2530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8227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69"/>
    </mc:Choice>
    <mc:Fallback>
      <p:transition spd="slow" advTm="1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65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76350" y="1535114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3" name="Equation" r:id="rId6" imgW="1130300" imgH="457200" progId="Equation.3">
                  <p:embed/>
                </p:oleObj>
              </mc:Choice>
              <mc:Fallback>
                <p:oleObj name="Equation" r:id="rId6" imgW="1130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76350" y="1535114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3200400"/>
            <a:ext cx="4267200" cy="609600"/>
          </a:xfrm>
        </p:spPr>
        <p:txBody>
          <a:bodyPr/>
          <a:lstStyle/>
          <a:p>
            <a:r>
              <a:rPr lang="en-US" dirty="0" err="1"/>
              <a:t>pmi</a:t>
            </a:r>
            <a:r>
              <a:rPr lang="en-US" dirty="0"/>
              <a:t>(</a:t>
            </a:r>
            <a:r>
              <a:rPr lang="en-US" dirty="0" err="1"/>
              <a:t>information,data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200400" y="990601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4" name="Worksheet" r:id="rId8" imgW="6756400" imgH="2400300" progId="Excel.Sheet.12">
                  <p:embed/>
                </p:oleObj>
              </mc:Choice>
              <mc:Fallback>
                <p:oleObj name="Worksheet" r:id="rId8" imgW="6756400" imgH="24003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00400" y="990601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38200" y="38735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5" name="Worksheet" r:id="rId10" imgW="5969000" imgH="1917700" progId="Excel.Sheet.12">
                  <p:embed/>
                </p:oleObj>
              </mc:Choice>
              <mc:Fallback>
                <p:oleObj name="Worksheet" r:id="rId10" imgW="5969000" imgH="1917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200" y="38735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32004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320040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1" y="320040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= .58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8749" y="366926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(.57 using full precision)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5944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"/>
    </mc:Choice>
    <mc:Fallback>
      <p:transition spd="slow" advTm="2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PMI is biased toward infrequent events</a:t>
            </a:r>
          </a:p>
          <a:p>
            <a:pPr lvl="1"/>
            <a:r>
              <a:rPr lang="en-US" sz="2800" dirty="0"/>
              <a:t>Very rare words have very high PMI values</a:t>
            </a:r>
          </a:p>
          <a:p>
            <a:r>
              <a:rPr lang="en-US" sz="3200" dirty="0"/>
              <a:t>Two solutions:</a:t>
            </a:r>
          </a:p>
          <a:p>
            <a:pPr lvl="1"/>
            <a:r>
              <a:rPr lang="en-US" sz="2800" dirty="0"/>
              <a:t>Give rare words slightly higher probabilities</a:t>
            </a:r>
          </a:p>
          <a:p>
            <a:pPr lvl="1"/>
            <a:r>
              <a:rPr lang="en-US" sz="2800" dirty="0"/>
              <a:t>Use add-one smoothing (which has a similar effect)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5840" y="0"/>
              <a:ext cx="7021080" cy="282348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200" y="-8280"/>
                <a:ext cx="7034400" cy="2838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50"/>
    </mc:Choice>
    <mc:Fallback>
      <p:transition spd="slow" advTm="2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90600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/>
              <a:t>Weighting PMI: Giving rare context words slightly higher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Raise the context probabilities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This helps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 for rare </a:t>
                </a:r>
                <a:r>
                  <a:rPr lang="en-US" sz="2800" i="1" dirty="0"/>
                  <a:t>c</a:t>
                </a:r>
              </a:p>
              <a:p>
                <a:r>
                  <a:rPr lang="en-US" sz="2800" dirty="0"/>
                  <a:t>Consider two events, P(a) = .99 and P(b)=.01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=.97</m:t>
                    </m:r>
                  </m:oMath>
                </a14:m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=.03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  <a:blipFill>
                <a:blip r:embed="rId5"/>
                <a:stretch>
                  <a:fillRect l="-2679"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1"/>
            <a:ext cx="4472660" cy="158016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24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9"/>
    </mc:Choice>
    <mc:Fallback>
      <p:transition spd="slow" advTm="2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"/>
    </mc:Choice>
    <mc:Fallback>
      <p:transition spd="slow" advTm="1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310124"/>
              </p:ext>
            </p:extLst>
          </p:nvPr>
        </p:nvGraphicFramePr>
        <p:xfrm>
          <a:off x="1682750" y="1219200"/>
          <a:ext cx="5389563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9" name="Worksheet" r:id="rId5" imgW="5819989" imgH="1919130" progId="Excel.Sheet.12">
                  <p:embed/>
                </p:oleObj>
              </mc:Choice>
              <mc:Fallback>
                <p:oleObj name="Worksheet" r:id="rId5" imgW="5819989" imgH="191913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2750" y="1219200"/>
                        <a:ext cx="5389563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4800" y="342900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0" name="Worksheet" r:id="rId7" imgW="6921500" imgH="2374900" progId="Excel.Sheet.12">
                  <p:embed/>
                </p:oleObj>
              </mc:Choice>
              <mc:Fallback>
                <p:oleObj name="Worksheet" r:id="rId7" imgW="6921500" imgH="23749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342900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15240" y="1136160"/>
              <a:ext cx="451440" cy="3700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07680" y="1128600"/>
                <a:ext cx="463680" cy="384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6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0"/>
    </mc:Choice>
    <mc:Fallback>
      <p:transition spd="slow" advTm="5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relations between 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22520" y="1014480"/>
              <a:ext cx="1998000" cy="26082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9560" y="1002240"/>
                <a:ext cx="2022480" cy="2633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6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80"/>
    </mc:Choice>
    <mc:Fallback>
      <p:transition spd="slow" advTm="25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144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PPMI versus add-2 smoothed PPMI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70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43000" y="387350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name="Worksheet" r:id="rId6" imgW="5778500" imgH="1917700" progId="Excel.Sheet.12">
                  <p:embed/>
                </p:oleObj>
              </mc:Choice>
              <mc:Fallback>
                <p:oleObj name="Worksheet" r:id="rId6" imgW="5778500" imgH="1917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000" y="387350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41400" y="18288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4" name="Worksheet" r:id="rId8" imgW="5969000" imgH="1917700" progId="Excel.Sheet.12">
                  <p:embed/>
                </p:oleObj>
              </mc:Choice>
              <mc:Fallback>
                <p:oleObj name="Worksheet" r:id="rId8" imgW="5969000" imgH="1917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1400" y="18288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26240" y="1609560"/>
              <a:ext cx="4390560" cy="44305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15800" y="1601280"/>
                <a:ext cx="4410000" cy="444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6215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9"/>
    </mc:Choice>
    <mc:Fallback>
      <p:transition spd="slow" advTm="19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7D8C-D1CA-854F-9DD1-9FA2845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for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576B-B5E6-F743-866A-DD70D4F2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Survey of Lexical Semantics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Idea of Embeddings: Represent a word as a function of its distribution with other words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 err="1"/>
              <a:t>Tf-idf</a:t>
            </a: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Cosines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PPMI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Next lecture</a:t>
            </a:r>
            <a:r>
              <a:rPr lang="en-US" sz="2800"/>
              <a:t>: </a:t>
            </a:r>
            <a:r>
              <a:rPr lang="en-US" sz="2800" smtClean="0"/>
              <a:t>dense </a:t>
            </a:r>
            <a:r>
              <a:rPr lang="en-US" sz="2800" dirty="0"/>
              <a:t>embeddings, word2vec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0560" y="2774520"/>
              <a:ext cx="6687720" cy="35218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120" y="2765520"/>
                <a:ext cx="6706440" cy="3538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2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87"/>
    </mc:Choice>
    <mc:Fallback>
      <p:transition spd="slow" advTm="40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762000"/>
            <a:ext cx="7467600" cy="152400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371600"/>
            <a:ext cx="8534400" cy="3333750"/>
          </a:xfrm>
        </p:spPr>
        <p:txBody>
          <a:bodyPr>
            <a:noAutofit/>
          </a:bodyPr>
          <a:lstStyle/>
          <a:p>
            <a:r>
              <a:rPr lang="en-US" sz="3600" dirty="0"/>
              <a:t>Synonyms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Water / H</a:t>
            </a:r>
            <a:r>
              <a:rPr lang="en-US" sz="3200" baseline="-25000" dirty="0"/>
              <a:t>2</a:t>
            </a:r>
            <a:r>
              <a:rPr lang="en-US" sz="3200" dirty="0"/>
              <a:t>0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3440" y="1778400"/>
              <a:ext cx="7862400" cy="36464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320" y="1770840"/>
                <a:ext cx="7875720" cy="366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1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32"/>
    </mc:Choice>
    <mc:Fallback>
      <p:transition spd="slow" advTm="83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Note that there are probably no examples of perfect synonymy.</a:t>
            </a:r>
          </a:p>
          <a:p>
            <a:pPr lvl="1"/>
            <a:r>
              <a:rPr lang="en-US" sz="2800" dirty="0"/>
              <a:t>Even if many aspects of meaning are identical</a:t>
            </a:r>
          </a:p>
          <a:p>
            <a:pPr lvl="1"/>
            <a:r>
              <a:rPr lang="en-US" sz="2800" dirty="0"/>
              <a:t>Still may not preserve the acceptability based on notions of politeness, slang, register, genre, etc.</a:t>
            </a:r>
          </a:p>
          <a:p>
            <a:r>
              <a:rPr lang="en-US" sz="3200" dirty="0"/>
              <a:t>The Linguistic Principle of Contrast:</a:t>
            </a:r>
          </a:p>
          <a:p>
            <a:pPr lvl="1"/>
            <a:r>
              <a:rPr lang="en-US" sz="2600" dirty="0"/>
              <a:t>Difference in form -&gt; difference in meaning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1800" y="2302200"/>
              <a:ext cx="3439080" cy="5414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000" y="2292480"/>
                <a:ext cx="3459240" cy="556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6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66"/>
    </mc:Choice>
    <mc:Fallback>
      <p:transition spd="slow" advTm="25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15.6|46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1|0.1|0.1|0.1|0.5|0.2|0.2|0.2|0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1|0.3|0.2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5|0.2|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|3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|6.7|13.7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2.8|4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2|2.1|1.1|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5|6.9|5.9|0.5|1.1|2.8|0.9|0.3|0.3|1.9|0.6|0.7|0.3|0.3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35332</TotalTime>
  <Words>2134</Words>
  <Application>Microsoft Office PowerPoint</Application>
  <PresentationFormat>On-screen Show (4:3)</PresentationFormat>
  <Paragraphs>416</Paragraphs>
  <Slides>71</Slides>
  <Notes>10</Notes>
  <HiddenSlides>0</HiddenSlides>
  <MMClips>71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6" baseType="lpstr">
      <vt:lpstr>ＭＳ Ｐゴシック</vt:lpstr>
      <vt:lpstr>Arial</vt:lpstr>
      <vt:lpstr>Calibri</vt:lpstr>
      <vt:lpstr>Calibri (Body)</vt:lpstr>
      <vt:lpstr>Calibri Light</vt:lpstr>
      <vt:lpstr>Cambria Math</vt:lpstr>
      <vt:lpstr>Courier</vt:lpstr>
      <vt:lpstr>Lucida Sans</vt:lpstr>
      <vt:lpstr>Tahoma</vt:lpstr>
      <vt:lpstr>Times</vt:lpstr>
      <vt:lpstr>Times New Roman</vt:lpstr>
      <vt:lpstr>Wingdings</vt:lpstr>
      <vt:lpstr>Retrospect</vt:lpstr>
      <vt:lpstr>Worksheet</vt:lpstr>
      <vt:lpstr>Equation</vt:lpstr>
      <vt:lpstr>PowerPoint Presentation</vt:lpstr>
      <vt:lpstr>Similarity</vt:lpstr>
      <vt:lpstr>What do words mean?</vt:lpstr>
      <vt:lpstr>Words, Lemmas, Senses, Definitions</vt:lpstr>
      <vt:lpstr>Lemma pepper</vt:lpstr>
      <vt:lpstr>A sense or “concept” is the meaning component of a word</vt:lpstr>
      <vt:lpstr>There are relations between senses</vt:lpstr>
      <vt:lpstr>Relation: Synonymity</vt:lpstr>
      <vt:lpstr>Relation: Synonymity</vt:lpstr>
      <vt:lpstr>Relation: Synonymity?</vt:lpstr>
      <vt:lpstr>Relation: Antonymy</vt:lpstr>
      <vt:lpstr>Relation: Similarity</vt:lpstr>
      <vt:lpstr>Ask humans how similar 2 words are</vt:lpstr>
      <vt:lpstr>Relation: Word relatedness</vt:lpstr>
      <vt:lpstr>Semantic field</vt:lpstr>
      <vt:lpstr>Relation: Superordinate/ subordinate</vt:lpstr>
      <vt:lpstr>These levels are not symmetric</vt:lpstr>
      <vt:lpstr>Name these items</vt:lpstr>
      <vt:lpstr>Cluster of Interactional Properties</vt:lpstr>
      <vt:lpstr>The basic level</vt:lpstr>
      <vt:lpstr>PowerPoint Presentation</vt:lpstr>
      <vt:lpstr>Connotation</vt:lpstr>
      <vt:lpstr>(Osgood et al., 1957)</vt:lpstr>
      <vt:lpstr>PowerPoint Presentation</vt:lpstr>
      <vt:lpstr>So far</vt:lpstr>
      <vt:lpstr>But how to define a concept?</vt:lpstr>
      <vt:lpstr>Classical (“Aristotelian”) Theory of Concepts</vt:lpstr>
      <vt:lpstr>Problem 1: The features are complex and may be context-dependent</vt:lpstr>
      <vt:lpstr>The category depends on complex features of the object (diameter, etc)</vt:lpstr>
      <vt:lpstr>The category depends on the context! (If there is food in it, it’s a bowl)</vt:lpstr>
      <vt:lpstr>Labov’s definition of cup</vt:lpstr>
      <vt:lpstr>Ludwig Wittgenstein (1889-1951)</vt:lpstr>
      <vt:lpstr>Wittgenstein (1945) Philosophical Investigations. Paragraphs 66,67</vt:lpstr>
      <vt:lpstr>What is a game?</vt:lpstr>
      <vt:lpstr>Wittgenstein’s thought experiment on "What is a game”:</vt:lpstr>
      <vt:lpstr>Family Resemblance</vt:lpstr>
      <vt:lpstr>How about a radically different approach?</vt:lpstr>
      <vt:lpstr>Ludwig Wittgenstein</vt:lpstr>
      <vt:lpstr>Let's define words by their usages</vt:lpstr>
      <vt:lpstr>What does ongchoi mean?</vt:lpstr>
      <vt:lpstr>Ong choi: Ipomoea aquatica  "Water Spinach"</vt:lpstr>
      <vt:lpstr>We'll build a new model of meaning focusing on similarity</vt:lpstr>
      <vt:lpstr>We define a word as a vector</vt:lpstr>
      <vt:lpstr>We'll introduce 2 kinds of embeddings</vt:lpstr>
      <vt:lpstr>Review: words, vectors, and co-occurrence matrices</vt:lpstr>
      <vt:lpstr>Term-document matrix</vt:lpstr>
      <vt:lpstr>Visualizing document vectors</vt:lpstr>
      <vt:lpstr>Vectors are the basis of information retrieval</vt:lpstr>
      <vt:lpstr>Words can be vectors too</vt:lpstr>
      <vt:lpstr>More common: word-word matrix (or "term-context matrix")</vt:lpstr>
      <vt:lpstr>PowerPoint Presentation</vt:lpstr>
      <vt:lpstr>Reminders from linear algebra</vt:lpstr>
      <vt:lpstr>Cosine for computing similarity</vt:lpstr>
      <vt:lpstr>Cosine as a similarity metric</vt:lpstr>
      <vt:lpstr>PowerPoint Presentation</vt:lpstr>
      <vt:lpstr>Visualizing cosines  (well, angles)</vt:lpstr>
      <vt:lpstr> But raw frequency is a bad representation</vt:lpstr>
      <vt:lpstr>tf-idf: combine two factors</vt:lpstr>
      <vt:lpstr>Summary: tf-idf</vt:lpstr>
      <vt:lpstr>An alternative to tf-idf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Weighting PMI</vt:lpstr>
      <vt:lpstr>Weighting PMI: Giving rare context words slightly higher probability</vt:lpstr>
      <vt:lpstr>Use Laplace (add-1) smoothing</vt:lpstr>
      <vt:lpstr>PowerPoint Presentation</vt:lpstr>
      <vt:lpstr>PPMI versus add-2 smoothed PPMI</vt:lpstr>
      <vt:lpstr>Summary for Part I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Heshaam</cp:lastModifiedBy>
  <cp:revision>1692</cp:revision>
  <cp:lastPrinted>2018-08-13T23:14:25Z</cp:lastPrinted>
  <dcterms:created xsi:type="dcterms:W3CDTF">2009-06-12T17:14:38Z</dcterms:created>
  <dcterms:modified xsi:type="dcterms:W3CDTF">2020-03-01T12:56:46Z</dcterms:modified>
</cp:coreProperties>
</file>